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D98ADE-F0ED-0145-B813-FCC802D47A28}" v="129" dt="2025-05-25T18:38:03.245"/>
    <p1510:client id="{3DDE1658-7D0E-417D-88D6-C98C015075D6}" v="30" dt="2025-05-25T18:39:42.4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80" y="16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ndro Pilloni" userId="f9264515-6344-4592-bb57-5823252d2051" providerId="ADAL" clId="{3DDE1658-7D0E-417D-88D6-C98C015075D6}"/>
    <pc:docChg chg="custSel addSld delSld modSld">
      <pc:chgData name="Alessandro Pilloni" userId="f9264515-6344-4592-bb57-5823252d2051" providerId="ADAL" clId="{3DDE1658-7D0E-417D-88D6-C98C015075D6}" dt="2025-05-25T19:36:14.367" v="502" actId="6549"/>
      <pc:docMkLst>
        <pc:docMk/>
      </pc:docMkLst>
      <pc:sldChg chg="modSp mod">
        <pc:chgData name="Alessandro Pilloni" userId="f9264515-6344-4592-bb57-5823252d2051" providerId="ADAL" clId="{3DDE1658-7D0E-417D-88D6-C98C015075D6}" dt="2025-05-25T18:22:59.177" v="40" actId="20577"/>
        <pc:sldMkLst>
          <pc:docMk/>
          <pc:sldMk cId="2572686215" sldId="259"/>
        </pc:sldMkLst>
        <pc:spChg chg="mod">
          <ac:chgData name="Alessandro Pilloni" userId="f9264515-6344-4592-bb57-5823252d2051" providerId="ADAL" clId="{3DDE1658-7D0E-417D-88D6-C98C015075D6}" dt="2025-05-25T18:22:59.177" v="40" actId="20577"/>
          <ac:spMkLst>
            <pc:docMk/>
            <pc:sldMk cId="2572686215" sldId="259"/>
            <ac:spMk id="3" creationId="{7D7717E0-2FC8-6954-2B5D-850F4881CE63}"/>
          </ac:spMkLst>
        </pc:spChg>
      </pc:sldChg>
      <pc:sldChg chg="modSp mod">
        <pc:chgData name="Alessandro Pilloni" userId="f9264515-6344-4592-bb57-5823252d2051" providerId="ADAL" clId="{3DDE1658-7D0E-417D-88D6-C98C015075D6}" dt="2025-05-25T18:23:24.771" v="44" actId="20577"/>
        <pc:sldMkLst>
          <pc:docMk/>
          <pc:sldMk cId="1336370646" sldId="262"/>
        </pc:sldMkLst>
        <pc:spChg chg="mod">
          <ac:chgData name="Alessandro Pilloni" userId="f9264515-6344-4592-bb57-5823252d2051" providerId="ADAL" clId="{3DDE1658-7D0E-417D-88D6-C98C015075D6}" dt="2025-05-25T18:23:24.771" v="44" actId="20577"/>
          <ac:spMkLst>
            <pc:docMk/>
            <pc:sldMk cId="1336370646" sldId="262"/>
            <ac:spMk id="6" creationId="{36D39B9C-8203-DAAC-D605-D6CCDE3D5535}"/>
          </ac:spMkLst>
        </pc:spChg>
      </pc:sldChg>
      <pc:sldChg chg="modSp mod">
        <pc:chgData name="Alessandro Pilloni" userId="f9264515-6344-4592-bb57-5823252d2051" providerId="ADAL" clId="{3DDE1658-7D0E-417D-88D6-C98C015075D6}" dt="2025-05-25T18:24:22.637" v="45" actId="6549"/>
        <pc:sldMkLst>
          <pc:docMk/>
          <pc:sldMk cId="317485948" sldId="264"/>
        </pc:sldMkLst>
        <pc:spChg chg="mod">
          <ac:chgData name="Alessandro Pilloni" userId="f9264515-6344-4592-bb57-5823252d2051" providerId="ADAL" clId="{3DDE1658-7D0E-417D-88D6-C98C015075D6}" dt="2025-05-25T18:24:22.637" v="45" actId="6549"/>
          <ac:spMkLst>
            <pc:docMk/>
            <pc:sldMk cId="317485948" sldId="264"/>
            <ac:spMk id="5" creationId="{C65312B1-6708-1A0F-38F3-4EDC346072A0}"/>
          </ac:spMkLst>
        </pc:spChg>
      </pc:sldChg>
      <pc:sldChg chg="modSp mod">
        <pc:chgData name="Alessandro Pilloni" userId="f9264515-6344-4592-bb57-5823252d2051" providerId="ADAL" clId="{3DDE1658-7D0E-417D-88D6-C98C015075D6}" dt="2025-05-25T18:24:34.632" v="46" actId="6549"/>
        <pc:sldMkLst>
          <pc:docMk/>
          <pc:sldMk cId="4085031476" sldId="265"/>
        </pc:sldMkLst>
        <pc:spChg chg="mod">
          <ac:chgData name="Alessandro Pilloni" userId="f9264515-6344-4592-bb57-5823252d2051" providerId="ADAL" clId="{3DDE1658-7D0E-417D-88D6-C98C015075D6}" dt="2025-05-25T18:24:34.632" v="46" actId="6549"/>
          <ac:spMkLst>
            <pc:docMk/>
            <pc:sldMk cId="4085031476" sldId="265"/>
            <ac:spMk id="5" creationId="{8376E338-B13D-AA98-2A33-5CC873AEB692}"/>
          </ac:spMkLst>
        </pc:spChg>
      </pc:sldChg>
      <pc:sldChg chg="modSp mod">
        <pc:chgData name="Alessandro Pilloni" userId="f9264515-6344-4592-bb57-5823252d2051" providerId="ADAL" clId="{3DDE1658-7D0E-417D-88D6-C98C015075D6}" dt="2025-05-25T18:24:41.426" v="47" actId="20577"/>
        <pc:sldMkLst>
          <pc:docMk/>
          <pc:sldMk cId="2452286185" sldId="266"/>
        </pc:sldMkLst>
        <pc:spChg chg="mod">
          <ac:chgData name="Alessandro Pilloni" userId="f9264515-6344-4592-bb57-5823252d2051" providerId="ADAL" clId="{3DDE1658-7D0E-417D-88D6-C98C015075D6}" dt="2025-05-25T18:24:41.426" v="47" actId="20577"/>
          <ac:spMkLst>
            <pc:docMk/>
            <pc:sldMk cId="2452286185" sldId="266"/>
            <ac:spMk id="2" creationId="{CDDCA953-333B-6149-36FE-40DA04A648EE}"/>
          </ac:spMkLst>
        </pc:spChg>
      </pc:sldChg>
      <pc:sldChg chg="modSp">
        <pc:chgData name="Alessandro Pilloni" userId="f9264515-6344-4592-bb57-5823252d2051" providerId="ADAL" clId="{3DDE1658-7D0E-417D-88D6-C98C015075D6}" dt="2025-05-25T18:24:58.650" v="54" actId="20577"/>
        <pc:sldMkLst>
          <pc:docMk/>
          <pc:sldMk cId="2234386439" sldId="267"/>
        </pc:sldMkLst>
        <pc:graphicFrameChg chg="mod">
          <ac:chgData name="Alessandro Pilloni" userId="f9264515-6344-4592-bb57-5823252d2051" providerId="ADAL" clId="{3DDE1658-7D0E-417D-88D6-C98C015075D6}" dt="2025-05-25T18:24:58.650" v="54" actId="20577"/>
          <ac:graphicFrameMkLst>
            <pc:docMk/>
            <pc:sldMk cId="2234386439" sldId="267"/>
            <ac:graphicFrameMk id="5" creationId="{308B37B7-5A59-D2E9-4590-CD28A9153BAB}"/>
          </ac:graphicFrameMkLst>
        </pc:graphicFrameChg>
      </pc:sldChg>
      <pc:sldChg chg="addSp delSp modSp mod">
        <pc:chgData name="Alessandro Pilloni" userId="f9264515-6344-4592-bb57-5823252d2051" providerId="ADAL" clId="{3DDE1658-7D0E-417D-88D6-C98C015075D6}" dt="2025-05-25T18:33:03.601" v="332" actId="20577"/>
        <pc:sldMkLst>
          <pc:docMk/>
          <pc:sldMk cId="1974119622" sldId="268"/>
        </pc:sldMkLst>
        <pc:spChg chg="mod">
          <ac:chgData name="Alessandro Pilloni" userId="f9264515-6344-4592-bb57-5823252d2051" providerId="ADAL" clId="{3DDE1658-7D0E-417D-88D6-C98C015075D6}" dt="2025-05-25T18:33:03.601" v="332" actId="20577"/>
          <ac:spMkLst>
            <pc:docMk/>
            <pc:sldMk cId="1974119622" sldId="268"/>
            <ac:spMk id="2" creationId="{6D4E6966-89C5-59C8-49C4-982756EC3A50}"/>
          </ac:spMkLst>
        </pc:spChg>
        <pc:spChg chg="del mod">
          <ac:chgData name="Alessandro Pilloni" userId="f9264515-6344-4592-bb57-5823252d2051" providerId="ADAL" clId="{3DDE1658-7D0E-417D-88D6-C98C015075D6}" dt="2025-05-25T18:32:27.482" v="324" actId="478"/>
          <ac:spMkLst>
            <pc:docMk/>
            <pc:sldMk cId="1974119622" sldId="268"/>
            <ac:spMk id="3" creationId="{56775B05-76BC-D693-A8D6-3B7290A89BD3}"/>
          </ac:spMkLst>
        </pc:spChg>
        <pc:spChg chg="add mod">
          <ac:chgData name="Alessandro Pilloni" userId="f9264515-6344-4592-bb57-5823252d2051" providerId="ADAL" clId="{3DDE1658-7D0E-417D-88D6-C98C015075D6}" dt="2025-05-25T18:32:19.762" v="322" actId="20577"/>
          <ac:spMkLst>
            <pc:docMk/>
            <pc:sldMk cId="1974119622" sldId="268"/>
            <ac:spMk id="4" creationId="{933C11E2-8B3F-9067-ECC8-06C99CEF2EC5}"/>
          </ac:spMkLst>
        </pc:spChg>
        <pc:spChg chg="add del mod">
          <ac:chgData name="Alessandro Pilloni" userId="f9264515-6344-4592-bb57-5823252d2051" providerId="ADAL" clId="{3DDE1658-7D0E-417D-88D6-C98C015075D6}" dt="2025-05-25T18:32:31.988" v="325" actId="478"/>
          <ac:spMkLst>
            <pc:docMk/>
            <pc:sldMk cId="1974119622" sldId="268"/>
            <ac:spMk id="6" creationId="{B81382A0-02D0-5E85-4423-B99CCE6C1A2F}"/>
          </ac:spMkLst>
        </pc:spChg>
      </pc:sldChg>
      <pc:sldChg chg="modSp mod">
        <pc:chgData name="Alessandro Pilloni" userId="f9264515-6344-4592-bb57-5823252d2051" providerId="ADAL" clId="{3DDE1658-7D0E-417D-88D6-C98C015075D6}" dt="2025-05-25T19:36:14.367" v="502" actId="6549"/>
        <pc:sldMkLst>
          <pc:docMk/>
          <pc:sldMk cId="4066846348" sldId="269"/>
        </pc:sldMkLst>
        <pc:spChg chg="mod">
          <ac:chgData name="Alessandro Pilloni" userId="f9264515-6344-4592-bb57-5823252d2051" providerId="ADAL" clId="{3DDE1658-7D0E-417D-88D6-C98C015075D6}" dt="2025-05-25T19:36:14.367" v="502" actId="6549"/>
          <ac:spMkLst>
            <pc:docMk/>
            <pc:sldMk cId="4066846348" sldId="269"/>
            <ac:spMk id="3" creationId="{F0B19A04-4F28-AB94-0CB2-99C24B36443F}"/>
          </ac:spMkLst>
        </pc:spChg>
      </pc:sldChg>
      <pc:sldChg chg="modSp mod">
        <pc:chgData name="Alessandro Pilloni" userId="f9264515-6344-4592-bb57-5823252d2051" providerId="ADAL" clId="{3DDE1658-7D0E-417D-88D6-C98C015075D6}" dt="2025-05-25T19:36:02.670" v="495" actId="6549"/>
        <pc:sldMkLst>
          <pc:docMk/>
          <pc:sldMk cId="939722400" sldId="270"/>
        </pc:sldMkLst>
        <pc:spChg chg="mod">
          <ac:chgData name="Alessandro Pilloni" userId="f9264515-6344-4592-bb57-5823252d2051" providerId="ADAL" clId="{3DDE1658-7D0E-417D-88D6-C98C015075D6}" dt="2025-05-25T19:36:02.670" v="495" actId="6549"/>
          <ac:spMkLst>
            <pc:docMk/>
            <pc:sldMk cId="939722400" sldId="270"/>
            <ac:spMk id="3" creationId="{07A13568-E219-A8BB-CA09-E23E30564889}"/>
          </ac:spMkLst>
        </pc:spChg>
      </pc:sldChg>
      <pc:sldChg chg="modSp mod">
        <pc:chgData name="Alessandro Pilloni" userId="f9264515-6344-4592-bb57-5823252d2051" providerId="ADAL" clId="{3DDE1658-7D0E-417D-88D6-C98C015075D6}" dt="2025-05-25T19:35:47.534" v="488" actId="6549"/>
        <pc:sldMkLst>
          <pc:docMk/>
          <pc:sldMk cId="2841740557" sldId="271"/>
        </pc:sldMkLst>
        <pc:spChg chg="mod">
          <ac:chgData name="Alessandro Pilloni" userId="f9264515-6344-4592-bb57-5823252d2051" providerId="ADAL" clId="{3DDE1658-7D0E-417D-88D6-C98C015075D6}" dt="2025-05-25T19:35:47.534" v="488" actId="6549"/>
          <ac:spMkLst>
            <pc:docMk/>
            <pc:sldMk cId="2841740557" sldId="271"/>
            <ac:spMk id="3" creationId="{D0585991-3260-0306-04E7-CAABA6974614}"/>
          </ac:spMkLst>
        </pc:spChg>
      </pc:sldChg>
      <pc:sldChg chg="modSp mod">
        <pc:chgData name="Alessandro Pilloni" userId="f9264515-6344-4592-bb57-5823252d2051" providerId="ADAL" clId="{3DDE1658-7D0E-417D-88D6-C98C015075D6}" dt="2025-05-25T18:39:42.467" v="480" actId="20577"/>
        <pc:sldMkLst>
          <pc:docMk/>
          <pc:sldMk cId="1247921046" sldId="272"/>
        </pc:sldMkLst>
        <pc:spChg chg="mod">
          <ac:chgData name="Alessandro Pilloni" userId="f9264515-6344-4592-bb57-5823252d2051" providerId="ADAL" clId="{3DDE1658-7D0E-417D-88D6-C98C015075D6}" dt="2025-05-25T18:39:42.467" v="480" actId="20577"/>
          <ac:spMkLst>
            <pc:docMk/>
            <pc:sldMk cId="1247921046" sldId="272"/>
            <ac:spMk id="2" creationId="{12A377C0-25FD-92EA-6C2C-636012225371}"/>
          </ac:spMkLst>
        </pc:spChg>
        <pc:spChg chg="mod">
          <ac:chgData name="Alessandro Pilloni" userId="f9264515-6344-4592-bb57-5823252d2051" providerId="ADAL" clId="{3DDE1658-7D0E-417D-88D6-C98C015075D6}" dt="2025-05-25T18:35:23.739" v="422" actId="20577"/>
          <ac:spMkLst>
            <pc:docMk/>
            <pc:sldMk cId="1247921046" sldId="272"/>
            <ac:spMk id="3" creationId="{66C7E3E3-8269-3D74-E1E9-21B3BA99F243}"/>
          </ac:spMkLst>
        </pc:spChg>
      </pc:sldChg>
      <pc:sldChg chg="del">
        <pc:chgData name="Alessandro Pilloni" userId="f9264515-6344-4592-bb57-5823252d2051" providerId="ADAL" clId="{3DDE1658-7D0E-417D-88D6-C98C015075D6}" dt="2025-05-25T19:35:08.963" v="481" actId="47"/>
        <pc:sldMkLst>
          <pc:docMk/>
          <pc:sldMk cId="3796670540" sldId="273"/>
        </pc:sldMkLst>
      </pc:sldChg>
      <pc:sldChg chg="modSp mod">
        <pc:chgData name="Alessandro Pilloni" userId="f9264515-6344-4592-bb57-5823252d2051" providerId="ADAL" clId="{3DDE1658-7D0E-417D-88D6-C98C015075D6}" dt="2025-05-25T18:35:38.999" v="423" actId="20577"/>
        <pc:sldMkLst>
          <pc:docMk/>
          <pc:sldMk cId="3369647405" sldId="274"/>
        </pc:sldMkLst>
        <pc:spChg chg="mod">
          <ac:chgData name="Alessandro Pilloni" userId="f9264515-6344-4592-bb57-5823252d2051" providerId="ADAL" clId="{3DDE1658-7D0E-417D-88D6-C98C015075D6}" dt="2025-05-25T18:35:38.999" v="423" actId="20577"/>
          <ac:spMkLst>
            <pc:docMk/>
            <pc:sldMk cId="3369647405" sldId="274"/>
            <ac:spMk id="3" creationId="{68E43CD3-46EB-862E-FBC5-5C447B175563}"/>
          </ac:spMkLst>
        </pc:spChg>
      </pc:sldChg>
      <pc:sldChg chg="modSp mod">
        <pc:chgData name="Alessandro Pilloni" userId="f9264515-6344-4592-bb57-5823252d2051" providerId="ADAL" clId="{3DDE1658-7D0E-417D-88D6-C98C015075D6}" dt="2025-05-25T18:37:06.240" v="451" actId="20577"/>
        <pc:sldMkLst>
          <pc:docMk/>
          <pc:sldMk cId="343937457" sldId="275"/>
        </pc:sldMkLst>
        <pc:spChg chg="mod">
          <ac:chgData name="Alessandro Pilloni" userId="f9264515-6344-4592-bb57-5823252d2051" providerId="ADAL" clId="{3DDE1658-7D0E-417D-88D6-C98C015075D6}" dt="2025-05-25T18:37:06.240" v="451" actId="20577"/>
          <ac:spMkLst>
            <pc:docMk/>
            <pc:sldMk cId="343937457" sldId="275"/>
            <ac:spMk id="3" creationId="{41134F6D-5280-CD3D-BA7B-8C00E45A42B1}"/>
          </ac:spMkLst>
        </pc:spChg>
      </pc:sldChg>
      <pc:sldChg chg="modSp mod">
        <pc:chgData name="Alessandro Pilloni" userId="f9264515-6344-4592-bb57-5823252d2051" providerId="ADAL" clId="{3DDE1658-7D0E-417D-88D6-C98C015075D6}" dt="2025-05-25T18:38:39.851" v="479" actId="20577"/>
        <pc:sldMkLst>
          <pc:docMk/>
          <pc:sldMk cId="3034552451" sldId="276"/>
        </pc:sldMkLst>
        <pc:spChg chg="mod">
          <ac:chgData name="Alessandro Pilloni" userId="f9264515-6344-4592-bb57-5823252d2051" providerId="ADAL" clId="{3DDE1658-7D0E-417D-88D6-C98C015075D6}" dt="2025-05-25T18:38:39.851" v="479" actId="20577"/>
          <ac:spMkLst>
            <pc:docMk/>
            <pc:sldMk cId="3034552451" sldId="276"/>
            <ac:spMk id="3" creationId="{040CBF4E-A0C6-F9A0-2115-859CF3419ACC}"/>
          </ac:spMkLst>
        </pc:spChg>
      </pc:sldChg>
      <pc:sldChg chg="add del">
        <pc:chgData name="Alessandro Pilloni" userId="f9264515-6344-4592-bb57-5823252d2051" providerId="ADAL" clId="{3DDE1658-7D0E-417D-88D6-C98C015075D6}" dt="2025-05-25T18:32:47.211" v="326" actId="47"/>
        <pc:sldMkLst>
          <pc:docMk/>
          <pc:sldMk cId="2045685880" sldId="277"/>
        </pc:sldMkLst>
      </pc:sldChg>
    </pc:docChg>
  </pc:docChgLst>
  <pc:docChgLst>
    <pc:chgData name="Giuseppe Mandaglio" userId="99c23cf6-6e12-48d7-954b-36b553e2edc7" providerId="ADAL" clId="{03D98ADE-F0ED-0145-B813-FCC802D47A28}"/>
    <pc:docChg chg="undo custSel addSld modSld">
      <pc:chgData name="Giuseppe Mandaglio" userId="99c23cf6-6e12-48d7-954b-36b553e2edc7" providerId="ADAL" clId="{03D98ADE-F0ED-0145-B813-FCC802D47A28}" dt="2025-05-25T18:38:03.246" v="4166" actId="20577"/>
      <pc:docMkLst>
        <pc:docMk/>
      </pc:docMkLst>
      <pc:sldChg chg="modSp mod">
        <pc:chgData name="Giuseppe Mandaglio" userId="99c23cf6-6e12-48d7-954b-36b553e2edc7" providerId="ADAL" clId="{03D98ADE-F0ED-0145-B813-FCC802D47A28}" dt="2025-05-25T17:04:04.790" v="4056" actId="20577"/>
        <pc:sldMkLst>
          <pc:docMk/>
          <pc:sldMk cId="2518342250" sldId="258"/>
        </pc:sldMkLst>
        <pc:spChg chg="mod">
          <ac:chgData name="Giuseppe Mandaglio" userId="99c23cf6-6e12-48d7-954b-36b553e2edc7" providerId="ADAL" clId="{03D98ADE-F0ED-0145-B813-FCC802D47A28}" dt="2025-05-25T17:04:04.790" v="4056" actId="20577"/>
          <ac:spMkLst>
            <pc:docMk/>
            <pc:sldMk cId="2518342250" sldId="258"/>
            <ac:spMk id="3" creationId="{0EC14521-C4B3-EC7E-CCF8-FE00044E9C0D}"/>
          </ac:spMkLst>
        </pc:spChg>
      </pc:sldChg>
      <pc:sldChg chg="modSp mod">
        <pc:chgData name="Giuseppe Mandaglio" userId="99c23cf6-6e12-48d7-954b-36b553e2edc7" providerId="ADAL" clId="{03D98ADE-F0ED-0145-B813-FCC802D47A28}" dt="2025-05-25T18:08:41.097" v="4062" actId="20577"/>
        <pc:sldMkLst>
          <pc:docMk/>
          <pc:sldMk cId="2572686215" sldId="259"/>
        </pc:sldMkLst>
        <pc:spChg chg="mod">
          <ac:chgData name="Giuseppe Mandaglio" userId="99c23cf6-6e12-48d7-954b-36b553e2edc7" providerId="ADAL" clId="{03D98ADE-F0ED-0145-B813-FCC802D47A28}" dt="2025-05-25T18:08:41.097" v="4062" actId="20577"/>
          <ac:spMkLst>
            <pc:docMk/>
            <pc:sldMk cId="2572686215" sldId="259"/>
            <ac:spMk id="3" creationId="{7D7717E0-2FC8-6954-2B5D-850F4881CE63}"/>
          </ac:spMkLst>
        </pc:spChg>
      </pc:sldChg>
      <pc:sldChg chg="addSp delSp modSp mod">
        <pc:chgData name="Giuseppe Mandaglio" userId="99c23cf6-6e12-48d7-954b-36b553e2edc7" providerId="ADAL" clId="{03D98ADE-F0ED-0145-B813-FCC802D47A28}" dt="2025-05-25T18:09:45.894" v="4164" actId="20577"/>
        <pc:sldMkLst>
          <pc:docMk/>
          <pc:sldMk cId="108904931" sldId="260"/>
        </pc:sldMkLst>
        <pc:spChg chg="mod">
          <ac:chgData name="Giuseppe Mandaglio" userId="99c23cf6-6e12-48d7-954b-36b553e2edc7" providerId="ADAL" clId="{03D98ADE-F0ED-0145-B813-FCC802D47A28}" dt="2025-05-25T18:09:45.894" v="4164" actId="20577"/>
          <ac:spMkLst>
            <pc:docMk/>
            <pc:sldMk cId="108904931" sldId="260"/>
            <ac:spMk id="3" creationId="{F836080C-6C3A-D5C2-A675-76FFB0CD7AE4}"/>
          </ac:spMkLst>
        </pc:spChg>
        <pc:picChg chg="mod">
          <ac:chgData name="Giuseppe Mandaglio" userId="99c23cf6-6e12-48d7-954b-36b553e2edc7" providerId="ADAL" clId="{03D98ADE-F0ED-0145-B813-FCC802D47A28}" dt="2025-05-25T15:57:07.591" v="7" actId="1076"/>
          <ac:picMkLst>
            <pc:docMk/>
            <pc:sldMk cId="108904931" sldId="260"/>
            <ac:picMk id="4" creationId="{62D644C0-6549-3DE3-0BC1-09FB856273EA}"/>
          </ac:picMkLst>
        </pc:picChg>
        <pc:picChg chg="add del mod">
          <ac:chgData name="Giuseppe Mandaglio" userId="99c23cf6-6e12-48d7-954b-36b553e2edc7" providerId="ADAL" clId="{03D98ADE-F0ED-0145-B813-FCC802D47A28}" dt="2025-05-25T15:55:57.524" v="3" actId="478"/>
          <ac:picMkLst>
            <pc:docMk/>
            <pc:sldMk cId="108904931" sldId="260"/>
            <ac:picMk id="5" creationId="{E41D09B0-B6B1-AE6A-C13D-5E6C06F29F91}"/>
          </ac:picMkLst>
        </pc:picChg>
        <pc:picChg chg="add">
          <ac:chgData name="Giuseppe Mandaglio" userId="99c23cf6-6e12-48d7-954b-36b553e2edc7" providerId="ADAL" clId="{03D98ADE-F0ED-0145-B813-FCC802D47A28}" dt="2025-05-25T15:56:23.572" v="4"/>
          <ac:picMkLst>
            <pc:docMk/>
            <pc:sldMk cId="108904931" sldId="260"/>
            <ac:picMk id="6" creationId="{776AAAC9-6629-FA8D-19C1-F5D6F2A9459C}"/>
          </ac:picMkLst>
        </pc:picChg>
        <pc:picChg chg="add mod">
          <ac:chgData name="Giuseppe Mandaglio" userId="99c23cf6-6e12-48d7-954b-36b553e2edc7" providerId="ADAL" clId="{03D98ADE-F0ED-0145-B813-FCC802D47A28}" dt="2025-05-25T15:57:03.370" v="6" actId="1076"/>
          <ac:picMkLst>
            <pc:docMk/>
            <pc:sldMk cId="108904931" sldId="260"/>
            <ac:picMk id="7" creationId="{B544F50D-53D3-FE6E-8453-E8C84C4D7EBA}"/>
          </ac:picMkLst>
        </pc:picChg>
      </pc:sldChg>
      <pc:sldChg chg="addSp delSp modSp mod">
        <pc:chgData name="Giuseppe Mandaglio" userId="99c23cf6-6e12-48d7-954b-36b553e2edc7" providerId="ADAL" clId="{03D98ADE-F0ED-0145-B813-FCC802D47A28}" dt="2025-05-25T16:01:57.148" v="334" actId="20577"/>
        <pc:sldMkLst>
          <pc:docMk/>
          <pc:sldMk cId="3416420074" sldId="261"/>
        </pc:sldMkLst>
        <pc:spChg chg="mod">
          <ac:chgData name="Giuseppe Mandaglio" userId="99c23cf6-6e12-48d7-954b-36b553e2edc7" providerId="ADAL" clId="{03D98ADE-F0ED-0145-B813-FCC802D47A28}" dt="2025-05-25T16:00:14.618" v="41" actId="20577"/>
          <ac:spMkLst>
            <pc:docMk/>
            <pc:sldMk cId="3416420074" sldId="261"/>
            <ac:spMk id="2" creationId="{9A8F767A-095F-6DEA-3C95-2D5BD2968845}"/>
          </ac:spMkLst>
        </pc:spChg>
        <pc:spChg chg="del">
          <ac:chgData name="Giuseppe Mandaglio" userId="99c23cf6-6e12-48d7-954b-36b553e2edc7" providerId="ADAL" clId="{03D98ADE-F0ED-0145-B813-FCC802D47A28}" dt="2025-05-25T15:57:50.721" v="14" actId="478"/>
          <ac:spMkLst>
            <pc:docMk/>
            <pc:sldMk cId="3416420074" sldId="261"/>
            <ac:spMk id="3" creationId="{2A83D96C-7AA1-56FA-F8CB-86708BC7DFA7}"/>
          </ac:spMkLst>
        </pc:spChg>
        <pc:spChg chg="add del mod">
          <ac:chgData name="Giuseppe Mandaglio" userId="99c23cf6-6e12-48d7-954b-36b553e2edc7" providerId="ADAL" clId="{03D98ADE-F0ED-0145-B813-FCC802D47A28}" dt="2025-05-25T16:00:16.048" v="43"/>
          <ac:spMkLst>
            <pc:docMk/>
            <pc:sldMk cId="3416420074" sldId="261"/>
            <ac:spMk id="5" creationId="{4BA9DBDA-A32C-38F3-C89E-AB18663618CD}"/>
          </ac:spMkLst>
        </pc:spChg>
        <pc:spChg chg="add mod">
          <ac:chgData name="Giuseppe Mandaglio" userId="99c23cf6-6e12-48d7-954b-36b553e2edc7" providerId="ADAL" clId="{03D98ADE-F0ED-0145-B813-FCC802D47A28}" dt="2025-05-25T16:01:57.148" v="334" actId="20577"/>
          <ac:spMkLst>
            <pc:docMk/>
            <pc:sldMk cId="3416420074" sldId="261"/>
            <ac:spMk id="6" creationId="{143A3FD2-ADEC-0602-35E4-D49204FC55D5}"/>
          </ac:spMkLst>
        </pc:spChg>
        <pc:picChg chg="add mod">
          <ac:chgData name="Giuseppe Mandaglio" userId="99c23cf6-6e12-48d7-954b-36b553e2edc7" providerId="ADAL" clId="{03D98ADE-F0ED-0145-B813-FCC802D47A28}" dt="2025-05-25T16:00:01.895" v="17" actId="14100"/>
          <ac:picMkLst>
            <pc:docMk/>
            <pc:sldMk cId="3416420074" sldId="261"/>
            <ac:picMk id="4" creationId="{A0A8EF78-E425-BA0D-8794-F6E62B51F9D0}"/>
          </ac:picMkLst>
        </pc:picChg>
      </pc:sldChg>
      <pc:sldChg chg="addSp delSp modSp new mod">
        <pc:chgData name="Giuseppe Mandaglio" userId="99c23cf6-6e12-48d7-954b-36b553e2edc7" providerId="ADAL" clId="{03D98ADE-F0ED-0145-B813-FCC802D47A28}" dt="2025-05-25T16:05:33.439" v="505" actId="20577"/>
        <pc:sldMkLst>
          <pc:docMk/>
          <pc:sldMk cId="317485948" sldId="264"/>
        </pc:sldMkLst>
        <pc:spChg chg="mod">
          <ac:chgData name="Giuseppe Mandaglio" userId="99c23cf6-6e12-48d7-954b-36b553e2edc7" providerId="ADAL" clId="{03D98ADE-F0ED-0145-B813-FCC802D47A28}" dt="2025-05-25T16:02:32.134" v="378" actId="20577"/>
          <ac:spMkLst>
            <pc:docMk/>
            <pc:sldMk cId="317485948" sldId="264"/>
            <ac:spMk id="2" creationId="{71682785-C8D3-92C5-D631-ED069A479653}"/>
          </ac:spMkLst>
        </pc:spChg>
        <pc:spChg chg="del">
          <ac:chgData name="Giuseppe Mandaglio" userId="99c23cf6-6e12-48d7-954b-36b553e2edc7" providerId="ADAL" clId="{03D98ADE-F0ED-0145-B813-FCC802D47A28}" dt="2025-05-25T16:02:35.807" v="379" actId="478"/>
          <ac:spMkLst>
            <pc:docMk/>
            <pc:sldMk cId="317485948" sldId="264"/>
            <ac:spMk id="3" creationId="{EF185341-FE3D-2D68-9F2A-B21B61BE553F}"/>
          </ac:spMkLst>
        </pc:spChg>
        <pc:spChg chg="add mod">
          <ac:chgData name="Giuseppe Mandaglio" userId="99c23cf6-6e12-48d7-954b-36b553e2edc7" providerId="ADAL" clId="{03D98ADE-F0ED-0145-B813-FCC802D47A28}" dt="2025-05-25T16:05:33.439" v="505" actId="20577"/>
          <ac:spMkLst>
            <pc:docMk/>
            <pc:sldMk cId="317485948" sldId="264"/>
            <ac:spMk id="5" creationId="{C65312B1-6708-1A0F-38F3-4EDC346072A0}"/>
          </ac:spMkLst>
        </pc:spChg>
        <pc:picChg chg="add mod">
          <ac:chgData name="Giuseppe Mandaglio" userId="99c23cf6-6e12-48d7-954b-36b553e2edc7" providerId="ADAL" clId="{03D98ADE-F0ED-0145-B813-FCC802D47A28}" dt="2025-05-25T16:04:21.692" v="382" actId="14100"/>
          <ac:picMkLst>
            <pc:docMk/>
            <pc:sldMk cId="317485948" sldId="264"/>
            <ac:picMk id="4" creationId="{FA58554A-9FCB-3BD7-E259-17AEF9BB7DF0}"/>
          </ac:picMkLst>
        </pc:picChg>
      </pc:sldChg>
      <pc:sldChg chg="addSp delSp modSp add mod">
        <pc:chgData name="Giuseppe Mandaglio" userId="99c23cf6-6e12-48d7-954b-36b553e2edc7" providerId="ADAL" clId="{03D98ADE-F0ED-0145-B813-FCC802D47A28}" dt="2025-05-25T16:08:01.221" v="647" actId="20577"/>
        <pc:sldMkLst>
          <pc:docMk/>
          <pc:sldMk cId="4085031476" sldId="265"/>
        </pc:sldMkLst>
        <pc:spChg chg="mod">
          <ac:chgData name="Giuseppe Mandaglio" userId="99c23cf6-6e12-48d7-954b-36b553e2edc7" providerId="ADAL" clId="{03D98ADE-F0ED-0145-B813-FCC802D47A28}" dt="2025-05-25T16:06:06.843" v="531" actId="20577"/>
          <ac:spMkLst>
            <pc:docMk/>
            <pc:sldMk cId="4085031476" sldId="265"/>
            <ac:spMk id="2" creationId="{BFB2CBCD-C7C1-687D-E1B4-AB93C3D34935}"/>
          </ac:spMkLst>
        </pc:spChg>
        <pc:spChg chg="add del mod">
          <ac:chgData name="Giuseppe Mandaglio" userId="99c23cf6-6e12-48d7-954b-36b553e2edc7" providerId="ADAL" clId="{03D98ADE-F0ED-0145-B813-FCC802D47A28}" dt="2025-05-25T16:08:01.221" v="647" actId="20577"/>
          <ac:spMkLst>
            <pc:docMk/>
            <pc:sldMk cId="4085031476" sldId="265"/>
            <ac:spMk id="5" creationId="{8376E338-B13D-AA98-2A33-5CC873AEB692}"/>
          </ac:spMkLst>
        </pc:spChg>
        <pc:picChg chg="add mod">
          <ac:chgData name="Giuseppe Mandaglio" userId="99c23cf6-6e12-48d7-954b-36b553e2edc7" providerId="ADAL" clId="{03D98ADE-F0ED-0145-B813-FCC802D47A28}" dt="2025-05-25T16:07:25.183" v="536" actId="1076"/>
          <ac:picMkLst>
            <pc:docMk/>
            <pc:sldMk cId="4085031476" sldId="265"/>
            <ac:picMk id="3" creationId="{27BF389F-18D6-EA75-6515-98EA27E83151}"/>
          </ac:picMkLst>
        </pc:picChg>
        <pc:picChg chg="del">
          <ac:chgData name="Giuseppe Mandaglio" userId="99c23cf6-6e12-48d7-954b-36b553e2edc7" providerId="ADAL" clId="{03D98ADE-F0ED-0145-B813-FCC802D47A28}" dt="2025-05-25T16:06:11.742" v="532" actId="478"/>
          <ac:picMkLst>
            <pc:docMk/>
            <pc:sldMk cId="4085031476" sldId="265"/>
            <ac:picMk id="4" creationId="{5F54CEA5-3679-4E6F-CA39-38C17BDCAE08}"/>
          </ac:picMkLst>
        </pc:picChg>
      </pc:sldChg>
      <pc:sldChg chg="addSp delSp modSp new mod setBg">
        <pc:chgData name="Giuseppe Mandaglio" userId="99c23cf6-6e12-48d7-954b-36b553e2edc7" providerId="ADAL" clId="{03D98ADE-F0ED-0145-B813-FCC802D47A28}" dt="2025-05-25T16:09:43.665" v="850" actId="26606"/>
        <pc:sldMkLst>
          <pc:docMk/>
          <pc:sldMk cId="2452286185" sldId="266"/>
        </pc:sldMkLst>
        <pc:spChg chg="mod">
          <ac:chgData name="Giuseppe Mandaglio" userId="99c23cf6-6e12-48d7-954b-36b553e2edc7" providerId="ADAL" clId="{03D98ADE-F0ED-0145-B813-FCC802D47A28}" dt="2025-05-25T16:09:43.665" v="850" actId="26606"/>
          <ac:spMkLst>
            <pc:docMk/>
            <pc:sldMk cId="2452286185" sldId="266"/>
            <ac:spMk id="2" creationId="{CDDCA953-333B-6149-36FE-40DA04A648EE}"/>
          </ac:spMkLst>
        </pc:spChg>
        <pc:spChg chg="del mod">
          <ac:chgData name="Giuseppe Mandaglio" userId="99c23cf6-6e12-48d7-954b-36b553e2edc7" providerId="ADAL" clId="{03D98ADE-F0ED-0145-B813-FCC802D47A28}" dt="2025-05-25T16:09:43.665" v="850" actId="26606"/>
          <ac:spMkLst>
            <pc:docMk/>
            <pc:sldMk cId="2452286185" sldId="266"/>
            <ac:spMk id="3" creationId="{AF6B44C8-B8AF-5872-5D74-510BB6A73A27}"/>
          </ac:spMkLst>
        </pc:spChg>
        <pc:spChg chg="add">
          <ac:chgData name="Giuseppe Mandaglio" userId="99c23cf6-6e12-48d7-954b-36b553e2edc7" providerId="ADAL" clId="{03D98ADE-F0ED-0145-B813-FCC802D47A28}" dt="2025-05-25T16:09:43.665" v="850" actId="26606"/>
          <ac:spMkLst>
            <pc:docMk/>
            <pc:sldMk cId="2452286185" sldId="266"/>
            <ac:spMk id="9" creationId="{063F27BC-7079-4FF7-8F7C-ABC82FA3C247}"/>
          </ac:spMkLst>
        </pc:spChg>
        <pc:graphicFrameChg chg="add">
          <ac:chgData name="Giuseppe Mandaglio" userId="99c23cf6-6e12-48d7-954b-36b553e2edc7" providerId="ADAL" clId="{03D98ADE-F0ED-0145-B813-FCC802D47A28}" dt="2025-05-25T16:09:43.665" v="850" actId="26606"/>
          <ac:graphicFrameMkLst>
            <pc:docMk/>
            <pc:sldMk cId="2452286185" sldId="266"/>
            <ac:graphicFrameMk id="5" creationId="{D50D55D5-7FE2-F39E-4FC5-8AE4FB70B5C1}"/>
          </ac:graphicFrameMkLst>
        </pc:graphicFrameChg>
        <pc:cxnChg chg="add">
          <ac:chgData name="Giuseppe Mandaglio" userId="99c23cf6-6e12-48d7-954b-36b553e2edc7" providerId="ADAL" clId="{03D98ADE-F0ED-0145-B813-FCC802D47A28}" dt="2025-05-25T16:09:43.665" v="850" actId="26606"/>
          <ac:cxnSpMkLst>
            <pc:docMk/>
            <pc:sldMk cId="2452286185" sldId="266"/>
            <ac:cxnSpMk id="11" creationId="{40BBF191-9CC8-4313-B1CA-8DF1A53AE4F9}"/>
          </ac:cxnSpMkLst>
        </pc:cxnChg>
      </pc:sldChg>
      <pc:sldChg chg="addSp delSp modSp new mod setBg">
        <pc:chgData name="Giuseppe Mandaglio" userId="99c23cf6-6e12-48d7-954b-36b553e2edc7" providerId="ADAL" clId="{03D98ADE-F0ED-0145-B813-FCC802D47A28}" dt="2025-05-25T16:12:15.765" v="1144" actId="26606"/>
        <pc:sldMkLst>
          <pc:docMk/>
          <pc:sldMk cId="2234386439" sldId="267"/>
        </pc:sldMkLst>
        <pc:spChg chg="mod">
          <ac:chgData name="Giuseppe Mandaglio" userId="99c23cf6-6e12-48d7-954b-36b553e2edc7" providerId="ADAL" clId="{03D98ADE-F0ED-0145-B813-FCC802D47A28}" dt="2025-05-25T16:12:15.765" v="1144" actId="26606"/>
          <ac:spMkLst>
            <pc:docMk/>
            <pc:sldMk cId="2234386439" sldId="267"/>
            <ac:spMk id="2" creationId="{6983880E-DCF8-351A-70D7-4E9A27068820}"/>
          </ac:spMkLst>
        </pc:spChg>
        <pc:spChg chg="del mod">
          <ac:chgData name="Giuseppe Mandaglio" userId="99c23cf6-6e12-48d7-954b-36b553e2edc7" providerId="ADAL" clId="{03D98ADE-F0ED-0145-B813-FCC802D47A28}" dt="2025-05-25T16:12:15.765" v="1144" actId="26606"/>
          <ac:spMkLst>
            <pc:docMk/>
            <pc:sldMk cId="2234386439" sldId="267"/>
            <ac:spMk id="3" creationId="{81AACBC2-6233-9AD2-9E13-AB55422C3CC3}"/>
          </ac:spMkLst>
        </pc:spChg>
        <pc:spChg chg="add">
          <ac:chgData name="Giuseppe Mandaglio" userId="99c23cf6-6e12-48d7-954b-36b553e2edc7" providerId="ADAL" clId="{03D98ADE-F0ED-0145-B813-FCC802D47A28}" dt="2025-05-25T16:12:15.765" v="1144" actId="26606"/>
          <ac:spMkLst>
            <pc:docMk/>
            <pc:sldMk cId="2234386439" sldId="267"/>
            <ac:spMk id="9" creationId="{063F27BC-7079-4FF7-8F7C-ABC82FA3C247}"/>
          </ac:spMkLst>
        </pc:spChg>
        <pc:graphicFrameChg chg="add">
          <ac:chgData name="Giuseppe Mandaglio" userId="99c23cf6-6e12-48d7-954b-36b553e2edc7" providerId="ADAL" clId="{03D98ADE-F0ED-0145-B813-FCC802D47A28}" dt="2025-05-25T16:12:15.765" v="1144" actId="26606"/>
          <ac:graphicFrameMkLst>
            <pc:docMk/>
            <pc:sldMk cId="2234386439" sldId="267"/>
            <ac:graphicFrameMk id="5" creationId="{308B37B7-5A59-D2E9-4590-CD28A9153BAB}"/>
          </ac:graphicFrameMkLst>
        </pc:graphicFrameChg>
        <pc:cxnChg chg="add">
          <ac:chgData name="Giuseppe Mandaglio" userId="99c23cf6-6e12-48d7-954b-36b553e2edc7" providerId="ADAL" clId="{03D98ADE-F0ED-0145-B813-FCC802D47A28}" dt="2025-05-25T16:12:15.765" v="1144" actId="26606"/>
          <ac:cxnSpMkLst>
            <pc:docMk/>
            <pc:sldMk cId="2234386439" sldId="267"/>
            <ac:cxnSpMk id="11" creationId="{40BBF191-9CC8-4313-B1CA-8DF1A53AE4F9}"/>
          </ac:cxnSpMkLst>
        </pc:cxnChg>
      </pc:sldChg>
      <pc:sldChg chg="modSp new mod">
        <pc:chgData name="Giuseppe Mandaglio" userId="99c23cf6-6e12-48d7-954b-36b553e2edc7" providerId="ADAL" clId="{03D98ADE-F0ED-0145-B813-FCC802D47A28}" dt="2025-05-25T16:25:46.947" v="1777" actId="20577"/>
        <pc:sldMkLst>
          <pc:docMk/>
          <pc:sldMk cId="1974119622" sldId="268"/>
        </pc:sldMkLst>
        <pc:spChg chg="mod">
          <ac:chgData name="Giuseppe Mandaglio" userId="99c23cf6-6e12-48d7-954b-36b553e2edc7" providerId="ADAL" clId="{03D98ADE-F0ED-0145-B813-FCC802D47A28}" dt="2025-05-25T16:25:46.947" v="1777" actId="20577"/>
          <ac:spMkLst>
            <pc:docMk/>
            <pc:sldMk cId="1974119622" sldId="268"/>
            <ac:spMk id="2" creationId="{6D4E6966-89C5-59C8-49C4-982756EC3A50}"/>
          </ac:spMkLst>
        </pc:spChg>
        <pc:spChg chg="mod">
          <ac:chgData name="Giuseppe Mandaglio" userId="99c23cf6-6e12-48d7-954b-36b553e2edc7" providerId="ADAL" clId="{03D98ADE-F0ED-0145-B813-FCC802D47A28}" dt="2025-05-25T16:19:56.493" v="1667" actId="14100"/>
          <ac:spMkLst>
            <pc:docMk/>
            <pc:sldMk cId="1974119622" sldId="268"/>
            <ac:spMk id="3" creationId="{56775B05-76BC-D693-A8D6-3B7290A89BD3}"/>
          </ac:spMkLst>
        </pc:spChg>
      </pc:sldChg>
      <pc:sldChg chg="addSp delSp modSp new mod">
        <pc:chgData name="Giuseppe Mandaglio" userId="99c23cf6-6e12-48d7-954b-36b553e2edc7" providerId="ADAL" clId="{03D98ADE-F0ED-0145-B813-FCC802D47A28}" dt="2025-05-25T16:26:21.199" v="1826" actId="20577"/>
        <pc:sldMkLst>
          <pc:docMk/>
          <pc:sldMk cId="4066846348" sldId="269"/>
        </pc:sldMkLst>
        <pc:spChg chg="mod">
          <ac:chgData name="Giuseppe Mandaglio" userId="99c23cf6-6e12-48d7-954b-36b553e2edc7" providerId="ADAL" clId="{03D98ADE-F0ED-0145-B813-FCC802D47A28}" dt="2025-05-25T16:25:55.482" v="1782" actId="20577"/>
          <ac:spMkLst>
            <pc:docMk/>
            <pc:sldMk cId="4066846348" sldId="269"/>
            <ac:spMk id="2" creationId="{491F6836-0F00-2CE2-792C-1FD93CD298E4}"/>
          </ac:spMkLst>
        </pc:spChg>
        <pc:spChg chg="mod">
          <ac:chgData name="Giuseppe Mandaglio" userId="99c23cf6-6e12-48d7-954b-36b553e2edc7" providerId="ADAL" clId="{03D98ADE-F0ED-0145-B813-FCC802D47A28}" dt="2025-05-25T16:25:24.504" v="1767" actId="20577"/>
          <ac:spMkLst>
            <pc:docMk/>
            <pc:sldMk cId="4066846348" sldId="269"/>
            <ac:spMk id="3" creationId="{F0B19A04-4F28-AB94-0CB2-99C24B36443F}"/>
          </ac:spMkLst>
        </pc:spChg>
        <pc:spChg chg="add del mod">
          <ac:chgData name="Giuseppe Mandaglio" userId="99c23cf6-6e12-48d7-954b-36b553e2edc7" providerId="ADAL" clId="{03D98ADE-F0ED-0145-B813-FCC802D47A28}" dt="2025-05-25T16:25:12.575" v="1763" actId="478"/>
          <ac:spMkLst>
            <pc:docMk/>
            <pc:sldMk cId="4066846348" sldId="269"/>
            <ac:spMk id="4" creationId="{FCF81C2E-D4CF-7CBF-487F-F97373C57A1C}"/>
          </ac:spMkLst>
        </pc:spChg>
        <pc:spChg chg="add mod">
          <ac:chgData name="Giuseppe Mandaglio" userId="99c23cf6-6e12-48d7-954b-36b553e2edc7" providerId="ADAL" clId="{03D98ADE-F0ED-0145-B813-FCC802D47A28}" dt="2025-05-25T16:26:21.199" v="1826" actId="20577"/>
          <ac:spMkLst>
            <pc:docMk/>
            <pc:sldMk cId="4066846348" sldId="269"/>
            <ac:spMk id="5" creationId="{FF24F11B-07D0-C1D8-EC95-6C2F08F696C8}"/>
          </ac:spMkLst>
        </pc:spChg>
      </pc:sldChg>
      <pc:sldChg chg="modSp new mod">
        <pc:chgData name="Giuseppe Mandaglio" userId="99c23cf6-6e12-48d7-954b-36b553e2edc7" providerId="ADAL" clId="{03D98ADE-F0ED-0145-B813-FCC802D47A28}" dt="2025-05-25T16:32:37.316" v="1967" actId="20577"/>
        <pc:sldMkLst>
          <pc:docMk/>
          <pc:sldMk cId="939722400" sldId="270"/>
        </pc:sldMkLst>
        <pc:spChg chg="mod">
          <ac:chgData name="Giuseppe Mandaglio" userId="99c23cf6-6e12-48d7-954b-36b553e2edc7" providerId="ADAL" clId="{03D98ADE-F0ED-0145-B813-FCC802D47A28}" dt="2025-05-25T16:32:31.846" v="1965" actId="20577"/>
          <ac:spMkLst>
            <pc:docMk/>
            <pc:sldMk cId="939722400" sldId="270"/>
            <ac:spMk id="2" creationId="{DDC8E57A-C1EC-ECCB-769E-168653E4CD16}"/>
          </ac:spMkLst>
        </pc:spChg>
        <pc:spChg chg="mod">
          <ac:chgData name="Giuseppe Mandaglio" userId="99c23cf6-6e12-48d7-954b-36b553e2edc7" providerId="ADAL" clId="{03D98ADE-F0ED-0145-B813-FCC802D47A28}" dt="2025-05-25T16:32:37.316" v="1967" actId="20577"/>
          <ac:spMkLst>
            <pc:docMk/>
            <pc:sldMk cId="939722400" sldId="270"/>
            <ac:spMk id="3" creationId="{07A13568-E219-A8BB-CA09-E23E30564889}"/>
          </ac:spMkLst>
        </pc:spChg>
      </pc:sldChg>
      <pc:sldChg chg="modSp add mod">
        <pc:chgData name="Giuseppe Mandaglio" userId="99c23cf6-6e12-48d7-954b-36b553e2edc7" providerId="ADAL" clId="{03D98ADE-F0ED-0145-B813-FCC802D47A28}" dt="2025-05-25T16:34:46.980" v="2054" actId="20577"/>
        <pc:sldMkLst>
          <pc:docMk/>
          <pc:sldMk cId="2841740557" sldId="271"/>
        </pc:sldMkLst>
        <pc:spChg chg="mod">
          <ac:chgData name="Giuseppe Mandaglio" userId="99c23cf6-6e12-48d7-954b-36b553e2edc7" providerId="ADAL" clId="{03D98ADE-F0ED-0145-B813-FCC802D47A28}" dt="2025-05-25T16:33:00.829" v="1997" actId="20577"/>
          <ac:spMkLst>
            <pc:docMk/>
            <pc:sldMk cId="2841740557" sldId="271"/>
            <ac:spMk id="2" creationId="{A777ECDC-20C0-2274-C3AD-C79209F60F9A}"/>
          </ac:spMkLst>
        </pc:spChg>
        <pc:spChg chg="mod">
          <ac:chgData name="Giuseppe Mandaglio" userId="99c23cf6-6e12-48d7-954b-36b553e2edc7" providerId="ADAL" clId="{03D98ADE-F0ED-0145-B813-FCC802D47A28}" dt="2025-05-25T16:34:46.980" v="2054" actId="20577"/>
          <ac:spMkLst>
            <pc:docMk/>
            <pc:sldMk cId="2841740557" sldId="271"/>
            <ac:spMk id="3" creationId="{D0585991-3260-0306-04E7-CAABA6974614}"/>
          </ac:spMkLst>
        </pc:spChg>
      </pc:sldChg>
      <pc:sldChg chg="modSp add mod">
        <pc:chgData name="Giuseppe Mandaglio" userId="99c23cf6-6e12-48d7-954b-36b553e2edc7" providerId="ADAL" clId="{03D98ADE-F0ED-0145-B813-FCC802D47A28}" dt="2025-05-25T17:04:46.842" v="4058" actId="20577"/>
        <pc:sldMkLst>
          <pc:docMk/>
          <pc:sldMk cId="1247921046" sldId="272"/>
        </pc:sldMkLst>
        <pc:spChg chg="mod">
          <ac:chgData name="Giuseppe Mandaglio" userId="99c23cf6-6e12-48d7-954b-36b553e2edc7" providerId="ADAL" clId="{03D98ADE-F0ED-0145-B813-FCC802D47A28}" dt="2025-05-25T17:04:46.842" v="4058" actId="20577"/>
          <ac:spMkLst>
            <pc:docMk/>
            <pc:sldMk cId="1247921046" sldId="272"/>
            <ac:spMk id="2" creationId="{12A377C0-25FD-92EA-6C2C-636012225371}"/>
          </ac:spMkLst>
        </pc:spChg>
        <pc:spChg chg="mod">
          <ac:chgData name="Giuseppe Mandaglio" userId="99c23cf6-6e12-48d7-954b-36b553e2edc7" providerId="ADAL" clId="{03D98ADE-F0ED-0145-B813-FCC802D47A28}" dt="2025-05-25T16:38:04.831" v="2204" actId="20577"/>
          <ac:spMkLst>
            <pc:docMk/>
            <pc:sldMk cId="1247921046" sldId="272"/>
            <ac:spMk id="3" creationId="{66C7E3E3-8269-3D74-E1E9-21B3BA99F243}"/>
          </ac:spMkLst>
        </pc:spChg>
      </pc:sldChg>
      <pc:sldChg chg="modSp new mod">
        <pc:chgData name="Giuseppe Mandaglio" userId="99c23cf6-6e12-48d7-954b-36b553e2edc7" providerId="ADAL" clId="{03D98ADE-F0ED-0145-B813-FCC802D47A28}" dt="2025-05-25T16:43:59.898" v="2956" actId="20577"/>
        <pc:sldMkLst>
          <pc:docMk/>
          <pc:sldMk cId="3796670540" sldId="273"/>
        </pc:sldMkLst>
        <pc:spChg chg="mod">
          <ac:chgData name="Giuseppe Mandaglio" userId="99c23cf6-6e12-48d7-954b-36b553e2edc7" providerId="ADAL" clId="{03D98ADE-F0ED-0145-B813-FCC802D47A28}" dt="2025-05-25T16:39:35.773" v="2223" actId="20577"/>
          <ac:spMkLst>
            <pc:docMk/>
            <pc:sldMk cId="3796670540" sldId="273"/>
            <ac:spMk id="2" creationId="{C75A7423-AF4A-1A2B-6919-AC722FBA304D}"/>
          </ac:spMkLst>
        </pc:spChg>
        <pc:spChg chg="mod">
          <ac:chgData name="Giuseppe Mandaglio" userId="99c23cf6-6e12-48d7-954b-36b553e2edc7" providerId="ADAL" clId="{03D98ADE-F0ED-0145-B813-FCC802D47A28}" dt="2025-05-25T16:43:59.898" v="2956" actId="20577"/>
          <ac:spMkLst>
            <pc:docMk/>
            <pc:sldMk cId="3796670540" sldId="273"/>
            <ac:spMk id="3" creationId="{3DFD4C11-12EE-D391-60D5-E80F5C3E4C01}"/>
          </ac:spMkLst>
        </pc:spChg>
      </pc:sldChg>
      <pc:sldChg chg="modSp new mod">
        <pc:chgData name="Giuseppe Mandaglio" userId="99c23cf6-6e12-48d7-954b-36b553e2edc7" providerId="ADAL" clId="{03D98ADE-F0ED-0145-B813-FCC802D47A28}" dt="2025-05-25T16:47:18.384" v="3467" actId="20577"/>
        <pc:sldMkLst>
          <pc:docMk/>
          <pc:sldMk cId="3369647405" sldId="274"/>
        </pc:sldMkLst>
        <pc:spChg chg="mod">
          <ac:chgData name="Giuseppe Mandaglio" userId="99c23cf6-6e12-48d7-954b-36b553e2edc7" providerId="ADAL" clId="{03D98ADE-F0ED-0145-B813-FCC802D47A28}" dt="2025-05-25T16:44:57.303" v="2968" actId="20577"/>
          <ac:spMkLst>
            <pc:docMk/>
            <pc:sldMk cId="3369647405" sldId="274"/>
            <ac:spMk id="2" creationId="{31DD00EF-9C1C-4316-2462-E1B106592F16}"/>
          </ac:spMkLst>
        </pc:spChg>
        <pc:spChg chg="mod">
          <ac:chgData name="Giuseppe Mandaglio" userId="99c23cf6-6e12-48d7-954b-36b553e2edc7" providerId="ADAL" clId="{03D98ADE-F0ED-0145-B813-FCC802D47A28}" dt="2025-05-25T16:47:18.384" v="3467" actId="20577"/>
          <ac:spMkLst>
            <pc:docMk/>
            <pc:sldMk cId="3369647405" sldId="274"/>
            <ac:spMk id="3" creationId="{68E43CD3-46EB-862E-FBC5-5C447B175563}"/>
          </ac:spMkLst>
        </pc:spChg>
      </pc:sldChg>
      <pc:sldChg chg="modSp new mod">
        <pc:chgData name="Giuseppe Mandaglio" userId="99c23cf6-6e12-48d7-954b-36b553e2edc7" providerId="ADAL" clId="{03D98ADE-F0ED-0145-B813-FCC802D47A28}" dt="2025-05-25T18:38:03.246" v="4166" actId="20577"/>
        <pc:sldMkLst>
          <pc:docMk/>
          <pc:sldMk cId="343937457" sldId="275"/>
        </pc:sldMkLst>
        <pc:spChg chg="mod">
          <ac:chgData name="Giuseppe Mandaglio" userId="99c23cf6-6e12-48d7-954b-36b553e2edc7" providerId="ADAL" clId="{03D98ADE-F0ED-0145-B813-FCC802D47A28}" dt="2025-05-25T16:47:32.697" v="3478" actId="20577"/>
          <ac:spMkLst>
            <pc:docMk/>
            <pc:sldMk cId="343937457" sldId="275"/>
            <ac:spMk id="2" creationId="{8FBB0CA0-5274-694E-FF57-AAB523A3C2E4}"/>
          </ac:spMkLst>
        </pc:spChg>
        <pc:spChg chg="mod">
          <ac:chgData name="Giuseppe Mandaglio" userId="99c23cf6-6e12-48d7-954b-36b553e2edc7" providerId="ADAL" clId="{03D98ADE-F0ED-0145-B813-FCC802D47A28}" dt="2025-05-25T18:38:03.246" v="4166" actId="20577"/>
          <ac:spMkLst>
            <pc:docMk/>
            <pc:sldMk cId="343937457" sldId="275"/>
            <ac:spMk id="3" creationId="{41134F6D-5280-CD3D-BA7B-8C00E45A42B1}"/>
          </ac:spMkLst>
        </pc:spChg>
      </pc:sldChg>
      <pc:sldChg chg="modSp new mod">
        <pc:chgData name="Giuseppe Mandaglio" userId="99c23cf6-6e12-48d7-954b-36b553e2edc7" providerId="ADAL" clId="{03D98ADE-F0ED-0145-B813-FCC802D47A28}" dt="2025-05-25T16:57:53.333" v="4055" actId="20577"/>
        <pc:sldMkLst>
          <pc:docMk/>
          <pc:sldMk cId="3034552451" sldId="276"/>
        </pc:sldMkLst>
        <pc:spChg chg="mod">
          <ac:chgData name="Giuseppe Mandaglio" userId="99c23cf6-6e12-48d7-954b-36b553e2edc7" providerId="ADAL" clId="{03D98ADE-F0ED-0145-B813-FCC802D47A28}" dt="2025-05-25T16:56:05.269" v="3791" actId="20577"/>
          <ac:spMkLst>
            <pc:docMk/>
            <pc:sldMk cId="3034552451" sldId="276"/>
            <ac:spMk id="2" creationId="{F282250D-3F6D-472D-48AC-1F9D804B924C}"/>
          </ac:spMkLst>
        </pc:spChg>
        <pc:spChg chg="mod">
          <ac:chgData name="Giuseppe Mandaglio" userId="99c23cf6-6e12-48d7-954b-36b553e2edc7" providerId="ADAL" clId="{03D98ADE-F0ED-0145-B813-FCC802D47A28}" dt="2025-05-25T16:57:53.333" v="4055" actId="20577"/>
          <ac:spMkLst>
            <pc:docMk/>
            <pc:sldMk cId="3034552451" sldId="276"/>
            <ac:spMk id="3" creationId="{040CBF4E-A0C6-F9A0-2115-859CF3419AC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3D6D0C-2B8A-4E06-BD91-700A809F171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463F1D7-70C3-4A8B-AB36-DBDDBF4F93FC}">
      <dgm:prSet/>
      <dgm:spPr/>
      <dgm:t>
        <a:bodyPr/>
        <a:lstStyle/>
        <a:p>
          <a:r>
            <a:rPr lang="en-US"/>
            <a:t>Libero da corsi e completamente dedicato alla preparazione della tesi.</a:t>
          </a:r>
        </a:p>
      </dgm:t>
    </dgm:pt>
    <dgm:pt modelId="{BAE88AF3-3DE5-4566-A14D-F93D066C569B}" type="parTrans" cxnId="{9DABAB81-11C1-489C-B57B-9AD11A7AEDE8}">
      <dgm:prSet/>
      <dgm:spPr/>
      <dgm:t>
        <a:bodyPr/>
        <a:lstStyle/>
        <a:p>
          <a:endParaRPr lang="en-US"/>
        </a:p>
      </dgm:t>
    </dgm:pt>
    <dgm:pt modelId="{96B3D755-7863-45D2-8879-B06BB20EC867}" type="sibTrans" cxnId="{9DABAB81-11C1-489C-B57B-9AD11A7AEDE8}">
      <dgm:prSet/>
      <dgm:spPr/>
      <dgm:t>
        <a:bodyPr/>
        <a:lstStyle/>
        <a:p>
          <a:endParaRPr lang="en-US"/>
        </a:p>
      </dgm:t>
    </dgm:pt>
    <dgm:pt modelId="{D0FD8846-5427-4516-9F45-B1FEAA86B2E1}">
      <dgm:prSet/>
      <dgm:spPr/>
      <dgm:t>
        <a:bodyPr/>
        <a:lstStyle/>
        <a:p>
          <a:r>
            <a:rPr lang="en-US"/>
            <a:t>Sono riservati alla preparazione della tesi ben 30 CFU</a:t>
          </a:r>
        </a:p>
      </dgm:t>
    </dgm:pt>
    <dgm:pt modelId="{9A235622-A822-4FB9-8A43-9986F4F21791}" type="parTrans" cxnId="{9A665D07-7007-4DB1-869B-B868198DC480}">
      <dgm:prSet/>
      <dgm:spPr/>
      <dgm:t>
        <a:bodyPr/>
        <a:lstStyle/>
        <a:p>
          <a:endParaRPr lang="en-US"/>
        </a:p>
      </dgm:t>
    </dgm:pt>
    <dgm:pt modelId="{598009EA-51D4-4A43-AB67-E6AC0603603B}" type="sibTrans" cxnId="{9A665D07-7007-4DB1-869B-B868198DC480}">
      <dgm:prSet/>
      <dgm:spPr/>
      <dgm:t>
        <a:bodyPr/>
        <a:lstStyle/>
        <a:p>
          <a:endParaRPr lang="en-US"/>
        </a:p>
      </dgm:t>
    </dgm:pt>
    <dgm:pt modelId="{36B98BC7-B7F7-44B3-8F7B-6DA791A4AEBA}">
      <dgm:prSet/>
      <dgm:spPr/>
      <dgm:t>
        <a:bodyPr/>
        <a:lstStyle/>
        <a:p>
          <a:r>
            <a:rPr lang="en-US"/>
            <a:t>Mentre 6 sono riservati all’esame finale!</a:t>
          </a:r>
        </a:p>
      </dgm:t>
    </dgm:pt>
    <dgm:pt modelId="{A2399E97-0800-434C-B88A-18A354200C50}" type="parTrans" cxnId="{65B88D90-31B0-4EA3-BD62-1722D181DD48}">
      <dgm:prSet/>
      <dgm:spPr/>
      <dgm:t>
        <a:bodyPr/>
        <a:lstStyle/>
        <a:p>
          <a:endParaRPr lang="en-US"/>
        </a:p>
      </dgm:t>
    </dgm:pt>
    <dgm:pt modelId="{40787AAF-D4EC-4AFB-B69D-F5916BB034D9}" type="sibTrans" cxnId="{65B88D90-31B0-4EA3-BD62-1722D181DD48}">
      <dgm:prSet/>
      <dgm:spPr/>
      <dgm:t>
        <a:bodyPr/>
        <a:lstStyle/>
        <a:p>
          <a:endParaRPr lang="en-US"/>
        </a:p>
      </dgm:t>
    </dgm:pt>
    <dgm:pt modelId="{567669C0-B307-634C-82BA-120151B191FE}" type="pres">
      <dgm:prSet presAssocID="{663D6D0C-2B8A-4E06-BD91-700A809F171C}" presName="linear" presStyleCnt="0">
        <dgm:presLayoutVars>
          <dgm:animLvl val="lvl"/>
          <dgm:resizeHandles val="exact"/>
        </dgm:presLayoutVars>
      </dgm:prSet>
      <dgm:spPr/>
    </dgm:pt>
    <dgm:pt modelId="{2044CA74-C903-5E49-9767-015E595BFBE6}" type="pres">
      <dgm:prSet presAssocID="{5463F1D7-70C3-4A8B-AB36-DBDDBF4F93F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E127C0E-288F-7A4A-8CC5-8B430B503FD2}" type="pres">
      <dgm:prSet presAssocID="{96B3D755-7863-45D2-8879-B06BB20EC867}" presName="spacer" presStyleCnt="0"/>
      <dgm:spPr/>
    </dgm:pt>
    <dgm:pt modelId="{E929FFDE-396D-1542-B3C5-9998AA180A1B}" type="pres">
      <dgm:prSet presAssocID="{D0FD8846-5427-4516-9F45-B1FEAA86B2E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EB48BAB-100C-B54E-ADB9-D060203F238D}" type="pres">
      <dgm:prSet presAssocID="{598009EA-51D4-4A43-AB67-E6AC0603603B}" presName="spacer" presStyleCnt="0"/>
      <dgm:spPr/>
    </dgm:pt>
    <dgm:pt modelId="{D3BEA68D-2461-7248-94C0-3D51B1B70C08}" type="pres">
      <dgm:prSet presAssocID="{36B98BC7-B7F7-44B3-8F7B-6DA791A4AEB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1918604-82A4-7F4B-A2BA-94B34FC0AA2D}" type="presOf" srcId="{36B98BC7-B7F7-44B3-8F7B-6DA791A4AEBA}" destId="{D3BEA68D-2461-7248-94C0-3D51B1B70C08}" srcOrd="0" destOrd="0" presId="urn:microsoft.com/office/officeart/2005/8/layout/vList2"/>
    <dgm:cxn modelId="{9A665D07-7007-4DB1-869B-B868198DC480}" srcId="{663D6D0C-2B8A-4E06-BD91-700A809F171C}" destId="{D0FD8846-5427-4516-9F45-B1FEAA86B2E1}" srcOrd="1" destOrd="0" parTransId="{9A235622-A822-4FB9-8A43-9986F4F21791}" sibTransId="{598009EA-51D4-4A43-AB67-E6AC0603603B}"/>
    <dgm:cxn modelId="{14DE936C-5E44-F648-AF97-92F5A3424022}" type="presOf" srcId="{D0FD8846-5427-4516-9F45-B1FEAA86B2E1}" destId="{E929FFDE-396D-1542-B3C5-9998AA180A1B}" srcOrd="0" destOrd="0" presId="urn:microsoft.com/office/officeart/2005/8/layout/vList2"/>
    <dgm:cxn modelId="{9DABAB81-11C1-489C-B57B-9AD11A7AEDE8}" srcId="{663D6D0C-2B8A-4E06-BD91-700A809F171C}" destId="{5463F1D7-70C3-4A8B-AB36-DBDDBF4F93FC}" srcOrd="0" destOrd="0" parTransId="{BAE88AF3-3DE5-4566-A14D-F93D066C569B}" sibTransId="{96B3D755-7863-45D2-8879-B06BB20EC867}"/>
    <dgm:cxn modelId="{65B88D90-31B0-4EA3-BD62-1722D181DD48}" srcId="{663D6D0C-2B8A-4E06-BD91-700A809F171C}" destId="{36B98BC7-B7F7-44B3-8F7B-6DA791A4AEBA}" srcOrd="2" destOrd="0" parTransId="{A2399E97-0800-434C-B88A-18A354200C50}" sibTransId="{40787AAF-D4EC-4AFB-B69D-F5916BB034D9}"/>
    <dgm:cxn modelId="{75563FBB-2AC1-DB48-AA28-49E1A8E3B18C}" type="presOf" srcId="{663D6D0C-2B8A-4E06-BD91-700A809F171C}" destId="{567669C0-B307-634C-82BA-120151B191FE}" srcOrd="0" destOrd="0" presId="urn:microsoft.com/office/officeart/2005/8/layout/vList2"/>
    <dgm:cxn modelId="{C4C766D2-B797-5148-90A6-C4C2B64CC79F}" type="presOf" srcId="{5463F1D7-70C3-4A8B-AB36-DBDDBF4F93FC}" destId="{2044CA74-C903-5E49-9767-015E595BFBE6}" srcOrd="0" destOrd="0" presId="urn:microsoft.com/office/officeart/2005/8/layout/vList2"/>
    <dgm:cxn modelId="{65EF3936-B06B-6F49-9A49-AEDC64E9157D}" type="presParOf" srcId="{567669C0-B307-634C-82BA-120151B191FE}" destId="{2044CA74-C903-5E49-9767-015E595BFBE6}" srcOrd="0" destOrd="0" presId="urn:microsoft.com/office/officeart/2005/8/layout/vList2"/>
    <dgm:cxn modelId="{9A02D2DD-98EF-7245-889F-857722474B8D}" type="presParOf" srcId="{567669C0-B307-634C-82BA-120151B191FE}" destId="{2E127C0E-288F-7A4A-8CC5-8B430B503FD2}" srcOrd="1" destOrd="0" presId="urn:microsoft.com/office/officeart/2005/8/layout/vList2"/>
    <dgm:cxn modelId="{8675D1B4-9769-D74C-ABFF-7B4172C9E9D2}" type="presParOf" srcId="{567669C0-B307-634C-82BA-120151B191FE}" destId="{E929FFDE-396D-1542-B3C5-9998AA180A1B}" srcOrd="2" destOrd="0" presId="urn:microsoft.com/office/officeart/2005/8/layout/vList2"/>
    <dgm:cxn modelId="{ADA884B6-45AE-7146-8284-11C9FA729492}" type="presParOf" srcId="{567669C0-B307-634C-82BA-120151B191FE}" destId="{AEB48BAB-100C-B54E-ADB9-D060203F238D}" srcOrd="3" destOrd="0" presId="urn:microsoft.com/office/officeart/2005/8/layout/vList2"/>
    <dgm:cxn modelId="{9E73A13A-31E7-C542-859B-BE1BEF2AD421}" type="presParOf" srcId="{567669C0-B307-634C-82BA-120151B191FE}" destId="{D3BEA68D-2461-7248-94C0-3D51B1B70C0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9CEBC7-6B70-477B-AB46-9BF941608C5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8C0FD90-3186-45CC-9AB0-C6394E319D62}">
      <dgm:prSet/>
      <dgm:spPr/>
      <dgm:t>
        <a:bodyPr/>
        <a:lstStyle/>
        <a:p>
          <a:r>
            <a:rPr lang="en-US"/>
            <a:t>Il Curriculum interamente in inglese è uno dei possibili percorsi offerti!</a:t>
          </a:r>
        </a:p>
      </dgm:t>
    </dgm:pt>
    <dgm:pt modelId="{B045CACC-8282-43C3-9AFD-262E5C04B14E}" type="parTrans" cxnId="{97909C62-176D-4F15-99D6-1D9A26D6A97C}">
      <dgm:prSet/>
      <dgm:spPr/>
      <dgm:t>
        <a:bodyPr/>
        <a:lstStyle/>
        <a:p>
          <a:endParaRPr lang="en-US"/>
        </a:p>
      </dgm:t>
    </dgm:pt>
    <dgm:pt modelId="{2DCF6F8D-FDC6-4628-B603-430D69DF651E}" type="sibTrans" cxnId="{97909C62-176D-4F15-99D6-1D9A26D6A97C}">
      <dgm:prSet/>
      <dgm:spPr/>
      <dgm:t>
        <a:bodyPr/>
        <a:lstStyle/>
        <a:p>
          <a:endParaRPr lang="en-US"/>
        </a:p>
      </dgm:t>
    </dgm:pt>
    <dgm:pt modelId="{7B8B1ABC-73E7-4B04-BC97-5EA05B39151E}">
      <dgm:prSet/>
      <dgm:spPr/>
      <dgm:t>
        <a:bodyPr/>
        <a:lstStyle/>
        <a:p>
          <a:r>
            <a:rPr lang="en-US"/>
            <a:t>Inoltre dalla scelta delle materie è possible personalizzare diverse possibilità…</a:t>
          </a:r>
        </a:p>
      </dgm:t>
    </dgm:pt>
    <dgm:pt modelId="{E352ACED-3793-44CC-AD6A-5CD545CFB85E}" type="parTrans" cxnId="{3488F974-82A3-4507-9006-7D0F53BAACEC}">
      <dgm:prSet/>
      <dgm:spPr/>
      <dgm:t>
        <a:bodyPr/>
        <a:lstStyle/>
        <a:p>
          <a:endParaRPr lang="en-US"/>
        </a:p>
      </dgm:t>
    </dgm:pt>
    <dgm:pt modelId="{B7E69477-468F-4D83-8FB0-C64DC7C48A01}" type="sibTrans" cxnId="{3488F974-82A3-4507-9006-7D0F53BAACEC}">
      <dgm:prSet/>
      <dgm:spPr/>
      <dgm:t>
        <a:bodyPr/>
        <a:lstStyle/>
        <a:p>
          <a:endParaRPr lang="en-US"/>
        </a:p>
      </dgm:t>
    </dgm:pt>
    <dgm:pt modelId="{E6C7573C-83FB-40EC-86C5-0107D0266DF7}">
      <dgm:prSet/>
      <dgm:spPr/>
      <dgm:t>
        <a:bodyPr/>
        <a:lstStyle/>
        <a:p>
          <a:r>
            <a:rPr lang="en-US" dirty="0" err="1"/>
            <a:t>Vediamo</a:t>
          </a:r>
          <a:r>
            <a:rPr lang="en-US" dirty="0"/>
            <a:t> in </a:t>
          </a:r>
          <a:r>
            <a:rPr lang="en-US" dirty="0" err="1"/>
            <a:t>dettaglio</a:t>
          </a:r>
          <a:r>
            <a:rPr lang="en-US" dirty="0"/>
            <a:t> </a:t>
          </a:r>
          <a:r>
            <a:rPr lang="en-US" dirty="0" err="1"/>
            <a:t>alcuni</a:t>
          </a:r>
          <a:r>
            <a:rPr lang="en-US" dirty="0"/>
            <a:t> </a:t>
          </a:r>
          <a:r>
            <a:rPr lang="en-US" dirty="0" err="1"/>
            <a:t>possibili</a:t>
          </a:r>
          <a:r>
            <a:rPr lang="en-US" dirty="0"/>
            <a:t> </a:t>
          </a:r>
          <a:r>
            <a:rPr lang="en-US" dirty="0" err="1"/>
            <a:t>percorsi</a:t>
          </a:r>
          <a:r>
            <a:rPr lang="en-US" dirty="0"/>
            <a:t> </a:t>
          </a:r>
          <a:r>
            <a:rPr lang="en-US" dirty="0" err="1"/>
            <a:t>ottenibili</a:t>
          </a:r>
          <a:r>
            <a:rPr lang="en-US" dirty="0"/>
            <a:t> da </a:t>
          </a:r>
          <a:r>
            <a:rPr lang="en-US" dirty="0" err="1"/>
            <a:t>questa</a:t>
          </a:r>
          <a:r>
            <a:rPr lang="en-US" dirty="0"/>
            <a:t> </a:t>
          </a:r>
          <a:r>
            <a:rPr lang="en-US" dirty="0" err="1"/>
            <a:t>nuova</a:t>
          </a:r>
          <a:r>
            <a:rPr lang="en-US" dirty="0"/>
            <a:t> </a:t>
          </a:r>
          <a:r>
            <a:rPr lang="en-US" dirty="0" err="1"/>
            <a:t>struttura</a:t>
          </a:r>
          <a:r>
            <a:rPr lang="en-US" dirty="0"/>
            <a:t> </a:t>
          </a:r>
          <a:r>
            <a:rPr lang="en-US" dirty="0" err="1"/>
            <a:t>flessibile</a:t>
          </a:r>
          <a:r>
            <a:rPr lang="en-US" dirty="0"/>
            <a:t>!</a:t>
          </a:r>
        </a:p>
      </dgm:t>
    </dgm:pt>
    <dgm:pt modelId="{E6B6EED0-EDDE-4A11-818D-29A371040269}" type="parTrans" cxnId="{BC1B6CB5-42EA-4C03-9CDF-C36200BC2F37}">
      <dgm:prSet/>
      <dgm:spPr/>
      <dgm:t>
        <a:bodyPr/>
        <a:lstStyle/>
        <a:p>
          <a:endParaRPr lang="en-US"/>
        </a:p>
      </dgm:t>
    </dgm:pt>
    <dgm:pt modelId="{CE7AE0E1-914E-4C93-BB2C-5961A4B75532}" type="sibTrans" cxnId="{BC1B6CB5-42EA-4C03-9CDF-C36200BC2F37}">
      <dgm:prSet/>
      <dgm:spPr/>
      <dgm:t>
        <a:bodyPr/>
        <a:lstStyle/>
        <a:p>
          <a:endParaRPr lang="en-US"/>
        </a:p>
      </dgm:t>
    </dgm:pt>
    <dgm:pt modelId="{D1DB2A0A-7CBE-E243-8DFE-58212E970880}" type="pres">
      <dgm:prSet presAssocID="{F39CEBC7-6B70-477B-AB46-9BF941608C5F}" presName="linear" presStyleCnt="0">
        <dgm:presLayoutVars>
          <dgm:animLvl val="lvl"/>
          <dgm:resizeHandles val="exact"/>
        </dgm:presLayoutVars>
      </dgm:prSet>
      <dgm:spPr/>
    </dgm:pt>
    <dgm:pt modelId="{D134A4BC-8E3E-1740-84B7-1F13FECF5165}" type="pres">
      <dgm:prSet presAssocID="{68C0FD90-3186-45CC-9AB0-C6394E319D6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6DC5C1D-BBEB-714B-B709-F6D03456C4F2}" type="pres">
      <dgm:prSet presAssocID="{2DCF6F8D-FDC6-4628-B603-430D69DF651E}" presName="spacer" presStyleCnt="0"/>
      <dgm:spPr/>
    </dgm:pt>
    <dgm:pt modelId="{9287339F-7F56-D74B-9DCA-2CFB53E9F760}" type="pres">
      <dgm:prSet presAssocID="{7B8B1ABC-73E7-4B04-BC97-5EA05B39151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405A79D-B22D-1E4A-9062-B88FF922AE7D}" type="pres">
      <dgm:prSet presAssocID="{B7E69477-468F-4D83-8FB0-C64DC7C48A01}" presName="spacer" presStyleCnt="0"/>
      <dgm:spPr/>
    </dgm:pt>
    <dgm:pt modelId="{AC18F162-2CB9-6B40-805A-76583E054FB9}" type="pres">
      <dgm:prSet presAssocID="{E6C7573C-83FB-40EC-86C5-0107D0266DF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EE6201F-52B1-D14E-A1B7-CF5F9BEB9B75}" type="presOf" srcId="{E6C7573C-83FB-40EC-86C5-0107D0266DF7}" destId="{AC18F162-2CB9-6B40-805A-76583E054FB9}" srcOrd="0" destOrd="0" presId="urn:microsoft.com/office/officeart/2005/8/layout/vList2"/>
    <dgm:cxn modelId="{97909C62-176D-4F15-99D6-1D9A26D6A97C}" srcId="{F39CEBC7-6B70-477B-AB46-9BF941608C5F}" destId="{68C0FD90-3186-45CC-9AB0-C6394E319D62}" srcOrd="0" destOrd="0" parTransId="{B045CACC-8282-43C3-9AFD-262E5C04B14E}" sibTransId="{2DCF6F8D-FDC6-4628-B603-430D69DF651E}"/>
    <dgm:cxn modelId="{3488F974-82A3-4507-9006-7D0F53BAACEC}" srcId="{F39CEBC7-6B70-477B-AB46-9BF941608C5F}" destId="{7B8B1ABC-73E7-4B04-BC97-5EA05B39151E}" srcOrd="1" destOrd="0" parTransId="{E352ACED-3793-44CC-AD6A-5CD545CFB85E}" sibTransId="{B7E69477-468F-4D83-8FB0-C64DC7C48A01}"/>
    <dgm:cxn modelId="{BC1B6CB5-42EA-4C03-9CDF-C36200BC2F37}" srcId="{F39CEBC7-6B70-477B-AB46-9BF941608C5F}" destId="{E6C7573C-83FB-40EC-86C5-0107D0266DF7}" srcOrd="2" destOrd="0" parTransId="{E6B6EED0-EDDE-4A11-818D-29A371040269}" sibTransId="{CE7AE0E1-914E-4C93-BB2C-5961A4B75532}"/>
    <dgm:cxn modelId="{28F4EEC3-6ED2-F846-8073-CE16B3A9493A}" type="presOf" srcId="{F39CEBC7-6B70-477B-AB46-9BF941608C5F}" destId="{D1DB2A0A-7CBE-E243-8DFE-58212E970880}" srcOrd="0" destOrd="0" presId="urn:microsoft.com/office/officeart/2005/8/layout/vList2"/>
    <dgm:cxn modelId="{E8534CE3-6F74-D44C-A03D-A49652153F7D}" type="presOf" srcId="{68C0FD90-3186-45CC-9AB0-C6394E319D62}" destId="{D134A4BC-8E3E-1740-84B7-1F13FECF5165}" srcOrd="0" destOrd="0" presId="urn:microsoft.com/office/officeart/2005/8/layout/vList2"/>
    <dgm:cxn modelId="{E9E2BAF2-0215-9042-90F7-08750CB9316B}" type="presOf" srcId="{7B8B1ABC-73E7-4B04-BC97-5EA05B39151E}" destId="{9287339F-7F56-D74B-9DCA-2CFB53E9F760}" srcOrd="0" destOrd="0" presId="urn:microsoft.com/office/officeart/2005/8/layout/vList2"/>
    <dgm:cxn modelId="{9DAD03E8-4C5F-364F-AA8B-7BE563CD4252}" type="presParOf" srcId="{D1DB2A0A-7CBE-E243-8DFE-58212E970880}" destId="{D134A4BC-8E3E-1740-84B7-1F13FECF5165}" srcOrd="0" destOrd="0" presId="urn:microsoft.com/office/officeart/2005/8/layout/vList2"/>
    <dgm:cxn modelId="{40253874-2401-7848-AA6D-0CF3F131E7C5}" type="presParOf" srcId="{D1DB2A0A-7CBE-E243-8DFE-58212E970880}" destId="{16DC5C1D-BBEB-714B-B709-F6D03456C4F2}" srcOrd="1" destOrd="0" presId="urn:microsoft.com/office/officeart/2005/8/layout/vList2"/>
    <dgm:cxn modelId="{F961F00B-4163-1346-960D-16F3A7875CAA}" type="presParOf" srcId="{D1DB2A0A-7CBE-E243-8DFE-58212E970880}" destId="{9287339F-7F56-D74B-9DCA-2CFB53E9F760}" srcOrd="2" destOrd="0" presId="urn:microsoft.com/office/officeart/2005/8/layout/vList2"/>
    <dgm:cxn modelId="{60E3241A-9586-6E41-9DC5-1E2F59668CCD}" type="presParOf" srcId="{D1DB2A0A-7CBE-E243-8DFE-58212E970880}" destId="{1405A79D-B22D-1E4A-9062-B88FF922AE7D}" srcOrd="3" destOrd="0" presId="urn:microsoft.com/office/officeart/2005/8/layout/vList2"/>
    <dgm:cxn modelId="{FC5B6361-92D1-D44B-A0C1-A19C1C93C8BD}" type="presParOf" srcId="{D1DB2A0A-7CBE-E243-8DFE-58212E970880}" destId="{AC18F162-2CB9-6B40-805A-76583E054FB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4CA74-C903-5E49-9767-015E595BFBE6}">
      <dsp:nvSpPr>
        <dsp:cNvPr id="0" name=""/>
        <dsp:cNvSpPr/>
      </dsp:nvSpPr>
      <dsp:spPr>
        <a:xfrm>
          <a:off x="0" y="586658"/>
          <a:ext cx="6479357" cy="1193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Libero da corsi e completamente dedicato alla preparazione della tesi.</a:t>
          </a:r>
        </a:p>
      </dsp:txBody>
      <dsp:txXfrm>
        <a:off x="58257" y="644915"/>
        <a:ext cx="6362843" cy="1076886"/>
      </dsp:txXfrm>
    </dsp:sp>
    <dsp:sp modelId="{E929FFDE-396D-1542-B3C5-9998AA180A1B}">
      <dsp:nvSpPr>
        <dsp:cNvPr id="0" name=""/>
        <dsp:cNvSpPr/>
      </dsp:nvSpPr>
      <dsp:spPr>
        <a:xfrm>
          <a:off x="0" y="1866458"/>
          <a:ext cx="6479357" cy="1193400"/>
        </a:xfrm>
        <a:prstGeom prst="roundRect">
          <a:avLst/>
        </a:prstGeom>
        <a:solidFill>
          <a:schemeClr val="accent5">
            <a:hueOff val="4505397"/>
            <a:satOff val="-11270"/>
            <a:lumOff val="-1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Sono riservati alla preparazione della tesi ben 30 CFU</a:t>
          </a:r>
        </a:p>
      </dsp:txBody>
      <dsp:txXfrm>
        <a:off x="58257" y="1924715"/>
        <a:ext cx="6362843" cy="1076886"/>
      </dsp:txXfrm>
    </dsp:sp>
    <dsp:sp modelId="{D3BEA68D-2461-7248-94C0-3D51B1B70C08}">
      <dsp:nvSpPr>
        <dsp:cNvPr id="0" name=""/>
        <dsp:cNvSpPr/>
      </dsp:nvSpPr>
      <dsp:spPr>
        <a:xfrm>
          <a:off x="0" y="3146258"/>
          <a:ext cx="6479357" cy="1193400"/>
        </a:xfrm>
        <a:prstGeom prst="roundRect">
          <a:avLst/>
        </a:prstGeom>
        <a:solidFill>
          <a:schemeClr val="accent5">
            <a:hueOff val="9010794"/>
            <a:satOff val="-22539"/>
            <a:lumOff val="-2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Mentre 6 sono riservati all’esame finale!</a:t>
          </a:r>
        </a:p>
      </dsp:txBody>
      <dsp:txXfrm>
        <a:off x="58257" y="3204515"/>
        <a:ext cx="6362843" cy="10768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34A4BC-8E3E-1740-84B7-1F13FECF5165}">
      <dsp:nvSpPr>
        <dsp:cNvPr id="0" name=""/>
        <dsp:cNvSpPr/>
      </dsp:nvSpPr>
      <dsp:spPr>
        <a:xfrm>
          <a:off x="0" y="297"/>
          <a:ext cx="6479357" cy="158622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Il Curriculum interamente in inglese è uno dei possibili percorsi offerti!</a:t>
          </a:r>
        </a:p>
      </dsp:txBody>
      <dsp:txXfrm>
        <a:off x="77433" y="77730"/>
        <a:ext cx="6324491" cy="1431361"/>
      </dsp:txXfrm>
    </dsp:sp>
    <dsp:sp modelId="{9287339F-7F56-D74B-9DCA-2CFB53E9F760}">
      <dsp:nvSpPr>
        <dsp:cNvPr id="0" name=""/>
        <dsp:cNvSpPr/>
      </dsp:nvSpPr>
      <dsp:spPr>
        <a:xfrm>
          <a:off x="0" y="1670045"/>
          <a:ext cx="6479357" cy="1586227"/>
        </a:xfrm>
        <a:prstGeom prst="roundRect">
          <a:avLst/>
        </a:prstGeom>
        <a:solidFill>
          <a:schemeClr val="accent5">
            <a:hueOff val="4505397"/>
            <a:satOff val="-11270"/>
            <a:lumOff val="-1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Inoltre dalla scelta delle materie è possible personalizzare diverse possibilità…</a:t>
          </a:r>
        </a:p>
      </dsp:txBody>
      <dsp:txXfrm>
        <a:off x="77433" y="1747478"/>
        <a:ext cx="6324491" cy="1431361"/>
      </dsp:txXfrm>
    </dsp:sp>
    <dsp:sp modelId="{AC18F162-2CB9-6B40-805A-76583E054FB9}">
      <dsp:nvSpPr>
        <dsp:cNvPr id="0" name=""/>
        <dsp:cNvSpPr/>
      </dsp:nvSpPr>
      <dsp:spPr>
        <a:xfrm>
          <a:off x="0" y="3339792"/>
          <a:ext cx="6479357" cy="1586227"/>
        </a:xfrm>
        <a:prstGeom prst="roundRect">
          <a:avLst/>
        </a:prstGeom>
        <a:solidFill>
          <a:schemeClr val="accent5">
            <a:hueOff val="9010794"/>
            <a:satOff val="-22539"/>
            <a:lumOff val="-2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Vediamo</a:t>
          </a:r>
          <a:r>
            <a:rPr lang="en-US" sz="2900" kern="1200" dirty="0"/>
            <a:t> in </a:t>
          </a:r>
          <a:r>
            <a:rPr lang="en-US" sz="2900" kern="1200" dirty="0" err="1"/>
            <a:t>dettaglio</a:t>
          </a:r>
          <a:r>
            <a:rPr lang="en-US" sz="2900" kern="1200" dirty="0"/>
            <a:t> </a:t>
          </a:r>
          <a:r>
            <a:rPr lang="en-US" sz="2900" kern="1200" dirty="0" err="1"/>
            <a:t>alcuni</a:t>
          </a:r>
          <a:r>
            <a:rPr lang="en-US" sz="2900" kern="1200" dirty="0"/>
            <a:t> </a:t>
          </a:r>
          <a:r>
            <a:rPr lang="en-US" sz="2900" kern="1200" dirty="0" err="1"/>
            <a:t>possibili</a:t>
          </a:r>
          <a:r>
            <a:rPr lang="en-US" sz="2900" kern="1200" dirty="0"/>
            <a:t> </a:t>
          </a:r>
          <a:r>
            <a:rPr lang="en-US" sz="2900" kern="1200" dirty="0" err="1"/>
            <a:t>percorsi</a:t>
          </a:r>
          <a:r>
            <a:rPr lang="en-US" sz="2900" kern="1200" dirty="0"/>
            <a:t> </a:t>
          </a:r>
          <a:r>
            <a:rPr lang="en-US" sz="2900" kern="1200" dirty="0" err="1"/>
            <a:t>ottenibili</a:t>
          </a:r>
          <a:r>
            <a:rPr lang="en-US" sz="2900" kern="1200" dirty="0"/>
            <a:t> da </a:t>
          </a:r>
          <a:r>
            <a:rPr lang="en-US" sz="2900" kern="1200" dirty="0" err="1"/>
            <a:t>questa</a:t>
          </a:r>
          <a:r>
            <a:rPr lang="en-US" sz="2900" kern="1200" dirty="0"/>
            <a:t> </a:t>
          </a:r>
          <a:r>
            <a:rPr lang="en-US" sz="2900" kern="1200" dirty="0" err="1"/>
            <a:t>nuova</a:t>
          </a:r>
          <a:r>
            <a:rPr lang="en-US" sz="2900" kern="1200" dirty="0"/>
            <a:t> </a:t>
          </a:r>
          <a:r>
            <a:rPr lang="en-US" sz="2900" kern="1200" dirty="0" err="1"/>
            <a:t>struttura</a:t>
          </a:r>
          <a:r>
            <a:rPr lang="en-US" sz="2900" kern="1200" dirty="0"/>
            <a:t> </a:t>
          </a:r>
          <a:r>
            <a:rPr lang="en-US" sz="2900" kern="1200" dirty="0" err="1"/>
            <a:t>flessibile</a:t>
          </a:r>
          <a:r>
            <a:rPr lang="en-US" sz="2900" kern="1200" dirty="0"/>
            <a:t>!</a:t>
          </a:r>
        </a:p>
      </dsp:txBody>
      <dsp:txXfrm>
        <a:off x="77433" y="3417225"/>
        <a:ext cx="6324491" cy="1431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7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478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7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03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8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5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4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3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‹N›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87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xanto.unime.it/repaq/documenti/2025/1/100356/9232R/23/2/5418/Pareri_PS_CDLMPhysics_2025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nime.coursecatalogue.cineca.it/insegnamenti/2024/12525/2020/1/10455?annoOrdinamento=2020&amp;coorte=202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5" name="Picture 4" descr="A close-up of a pink background&#10;&#10;AI-generated content may be incorrect.">
            <a:extLst>
              <a:ext uri="{FF2B5EF4-FFF2-40B4-BE49-F238E27FC236}">
                <a16:creationId xmlns:a16="http://schemas.microsoft.com/office/drawing/2014/main" id="{E33AB57B-165E-3465-0BB4-FABD93B1B6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074" b="4340"/>
          <a:stretch>
            <a:fillRect/>
          </a:stretch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2E284DE-AB43-1296-3166-892F44A3A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73183" y="173181"/>
            <a:ext cx="6858002" cy="651164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6000">
                <a:schemeClr val="bg1">
                  <a:alpha val="30000"/>
                </a:schemeClr>
              </a:gs>
              <a:gs pos="26000">
                <a:schemeClr val="bg1">
                  <a:alpha val="17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624A6D-AC9D-89D3-904B-458189740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5" y="701964"/>
            <a:ext cx="5370950" cy="3640303"/>
          </a:xfrm>
        </p:spPr>
        <p:txBody>
          <a:bodyPr anchor="t">
            <a:normAutofit/>
          </a:bodyPr>
          <a:lstStyle/>
          <a:p>
            <a:r>
              <a:rPr lang="it-IT" sz="5600" noProof="0">
                <a:solidFill>
                  <a:srgbClr val="FFFFFF"/>
                </a:solidFill>
              </a:rPr>
              <a:t>Presentazione Corso di Laurea Magistrale in </a:t>
            </a:r>
            <a:r>
              <a:rPr lang="it-IT" sz="5600" noProof="0" err="1">
                <a:solidFill>
                  <a:srgbClr val="FFFFFF"/>
                </a:solidFill>
              </a:rPr>
              <a:t>Physics</a:t>
            </a:r>
            <a:r>
              <a:rPr lang="it-IT" sz="5600" noProof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56905-ABF2-3FBE-9278-5A6692E07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090" y="5253050"/>
            <a:ext cx="3888419" cy="969264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it-IT" sz="1700" noProof="0">
                <a:solidFill>
                  <a:srgbClr val="FFFFFF"/>
                </a:solidFill>
              </a:rPr>
              <a:t>G. Mandaglio – 26 Maggio 2025, aula A-1-6 – 9:30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7CC2FE6-3AD0-4131-B4BC-1F4D65E25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0329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765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95CC4-CC2F-3E8B-DA71-5865BEC25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2CBCD-C7C1-687D-E1B4-AB93C3D3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FISICA secondo anno pr </a:t>
            </a:r>
            <a:r>
              <a:rPr lang="en-US" err="1"/>
              <a:t>semestre</a:t>
            </a:r>
            <a:r>
              <a:rPr lang="en-US"/>
              <a:t> -</a:t>
            </a:r>
            <a:r>
              <a:rPr lang="en-US" err="1"/>
              <a:t>scelta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6E338-B13D-AA98-2A33-5CC873AEB692}"/>
              </a:ext>
            </a:extLst>
          </p:cNvPr>
          <p:cNvSpPr txBox="1"/>
          <p:nvPr/>
        </p:nvSpPr>
        <p:spPr>
          <a:xfrm>
            <a:off x="1097279" y="4773074"/>
            <a:ext cx="11206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</a:t>
            </a:r>
            <a:r>
              <a:rPr lang="en-US" dirty="0" err="1"/>
              <a:t>scelte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5 </a:t>
            </a:r>
            <a:r>
              <a:rPr lang="en-US" dirty="0" err="1"/>
              <a:t>materie</a:t>
            </a:r>
            <a:r>
              <a:rPr lang="en-US" dirty="0"/>
              <a:t> </a:t>
            </a:r>
            <a:r>
              <a:rPr lang="en-US" dirty="0" err="1"/>
              <a:t>disponibili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F389F-18D6-EA75-6515-98EA27E83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516" y="2179821"/>
            <a:ext cx="11304967" cy="196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031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CA953-333B-6149-36FE-40DA04A64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677920" cy="3919267"/>
          </a:xfrm>
        </p:spPr>
        <p:txBody>
          <a:bodyPr anchor="t">
            <a:normAutofit/>
          </a:bodyPr>
          <a:lstStyle/>
          <a:p>
            <a:r>
              <a:rPr lang="en-US" dirty="0"/>
              <a:t>Secondo </a:t>
            </a:r>
            <a:r>
              <a:rPr lang="en-US" dirty="0" err="1"/>
              <a:t>semestre</a:t>
            </a:r>
            <a:r>
              <a:rPr lang="en-US" dirty="0"/>
              <a:t> secondo anno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0D55D5-7FE2-F39E-4FC5-8AE4FB70B5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567987"/>
              </p:ext>
            </p:extLst>
          </p:nvPr>
        </p:nvGraphicFramePr>
        <p:xfrm>
          <a:off x="5051651" y="1371600"/>
          <a:ext cx="6479357" cy="49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2286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83880E-DCF8-351A-70D7-4E9A27068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677920" cy="3919267"/>
          </a:xfrm>
        </p:spPr>
        <p:txBody>
          <a:bodyPr anchor="t">
            <a:normAutofit/>
          </a:bodyPr>
          <a:lstStyle/>
          <a:p>
            <a:r>
              <a:rPr lang="en-US"/>
              <a:t>Possibili percorsi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8B37B7-5A59-D2E9-4590-CD28A9153B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869059"/>
              </p:ext>
            </p:extLst>
          </p:nvPr>
        </p:nvGraphicFramePr>
        <p:xfrm>
          <a:off x="5051651" y="1371600"/>
          <a:ext cx="6479357" cy="49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4386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6966-89C5-59C8-49C4-982756EC3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Percorso</a:t>
            </a:r>
            <a:r>
              <a:rPr lang="en-US" dirty="0"/>
              <a:t> di </a:t>
            </a:r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(1) Materia </a:t>
            </a:r>
            <a:r>
              <a:rPr lang="en-US" dirty="0" err="1"/>
              <a:t>sperimentale</a:t>
            </a:r>
            <a:r>
              <a:rPr lang="en-US" dirty="0"/>
              <a:t> e (2) </a:t>
            </a:r>
            <a:r>
              <a:rPr lang="en-US" dirty="0" err="1"/>
              <a:t>teorica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3C11E2-8B3F-9067-ECC8-06C99CEF2EC5}"/>
              </a:ext>
            </a:extLst>
          </p:cNvPr>
          <p:cNvSpPr txBox="1">
            <a:spLocks/>
          </p:cNvSpPr>
          <p:nvPr/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87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3776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1560" indent="-28575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87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Spectroscopy Laboratory (1) / Teoria </a:t>
            </a:r>
            <a:r>
              <a:rPr lang="en-US" dirty="0" err="1"/>
              <a:t>Quantistica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Campi (2)</a:t>
            </a:r>
          </a:p>
          <a:p>
            <a:r>
              <a:rPr lang="en-US" dirty="0" err="1"/>
              <a:t>Fisica</a:t>
            </a:r>
            <a:r>
              <a:rPr lang="en-US" dirty="0"/>
              <a:t> Statistica</a:t>
            </a:r>
          </a:p>
          <a:p>
            <a:r>
              <a:rPr lang="en-US" dirty="0"/>
              <a:t>Quantum Optics and Technologies</a:t>
            </a:r>
          </a:p>
          <a:p>
            <a:r>
              <a:rPr lang="en-US" dirty="0"/>
              <a:t>Micro-</a:t>
            </a:r>
            <a:r>
              <a:rPr lang="en-US" dirty="0" err="1"/>
              <a:t>opto</a:t>
            </a:r>
            <a:r>
              <a:rPr lang="en-US" dirty="0"/>
              <a:t> Electronic Devices (1) / </a:t>
            </a:r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Biomolecole</a:t>
            </a:r>
            <a:r>
              <a:rPr lang="en-US" dirty="0"/>
              <a:t> (2)</a:t>
            </a:r>
          </a:p>
          <a:p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Complessi</a:t>
            </a:r>
            <a:endParaRPr lang="en-US" dirty="0"/>
          </a:p>
          <a:p>
            <a:r>
              <a:rPr lang="en-US" dirty="0"/>
              <a:t>Advanced Chemistry</a:t>
            </a:r>
          </a:p>
          <a:p>
            <a:r>
              <a:rPr lang="en-US" dirty="0"/>
              <a:t>Nanophysics and nanotechnologies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19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F6836-0F00-2CE2-792C-1FD93CD2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Percorso</a:t>
            </a:r>
            <a:r>
              <a:rPr lang="en-US"/>
              <a:t> di (3*) </a:t>
            </a:r>
            <a:r>
              <a:rPr lang="en-US" err="1"/>
              <a:t>Fisica</a:t>
            </a:r>
            <a:r>
              <a:rPr lang="en-US"/>
              <a:t> </a:t>
            </a:r>
            <a:r>
              <a:rPr lang="en-US" err="1"/>
              <a:t>Nucleare</a:t>
            </a:r>
            <a:r>
              <a:rPr lang="en-US"/>
              <a:t> e </a:t>
            </a:r>
            <a:r>
              <a:rPr lang="en-US" err="1"/>
              <a:t>Particellare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9A04-4F28-AB94-0CB2-99C24B364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Teoria </a:t>
            </a:r>
            <a:r>
              <a:rPr lang="en-US" dirty="0" err="1"/>
              <a:t>Quantistica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Campi</a:t>
            </a:r>
          </a:p>
          <a:p>
            <a:r>
              <a:rPr lang="en-US" dirty="0"/>
              <a:t>Laboratorio di </a:t>
            </a:r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Nucleare</a:t>
            </a:r>
            <a:endParaRPr lang="en-US" dirty="0"/>
          </a:p>
          <a:p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Particelle</a:t>
            </a:r>
            <a:endParaRPr lang="en-US" dirty="0"/>
          </a:p>
          <a:p>
            <a:r>
              <a:rPr lang="en-US" dirty="0" err="1"/>
              <a:t>Fisica</a:t>
            </a:r>
            <a:r>
              <a:rPr lang="en-US" dirty="0"/>
              <a:t> Biomedica, Sanitaria e </a:t>
            </a:r>
            <a:r>
              <a:rPr lang="en-US" dirty="0" err="1"/>
              <a:t>Radioprotezione</a:t>
            </a:r>
            <a:endParaRPr lang="en-US" dirty="0"/>
          </a:p>
          <a:p>
            <a:r>
              <a:rPr lang="en-US" dirty="0" err="1"/>
              <a:t>Modello</a:t>
            </a:r>
            <a:r>
              <a:rPr lang="en-US" dirty="0"/>
              <a:t> Standard / </a:t>
            </a:r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Plasmi</a:t>
            </a:r>
            <a:r>
              <a:rPr lang="en-US" dirty="0"/>
              <a:t> e </a:t>
            </a:r>
            <a:r>
              <a:rPr lang="en-US" dirty="0" err="1"/>
              <a:t>degli</a:t>
            </a:r>
            <a:r>
              <a:rPr lang="en-US" dirty="0"/>
              <a:t> Accelerator (</a:t>
            </a:r>
            <a:r>
              <a:rPr lang="en-US" dirty="0" err="1"/>
              <a:t>teorico</a:t>
            </a:r>
            <a:r>
              <a:rPr lang="en-US" dirty="0"/>
              <a:t> / </a:t>
            </a:r>
            <a:r>
              <a:rPr lang="en-US" dirty="0" err="1"/>
              <a:t>sperimentale</a:t>
            </a:r>
            <a:r>
              <a:rPr lang="en-US" dirty="0"/>
              <a:t>)</a:t>
            </a:r>
          </a:p>
          <a:p>
            <a:r>
              <a:rPr lang="en-US" dirty="0" err="1"/>
              <a:t>Relatività</a:t>
            </a:r>
            <a:r>
              <a:rPr lang="en-US" dirty="0"/>
              <a:t> Generale</a:t>
            </a:r>
          </a:p>
          <a:p>
            <a:r>
              <a:rPr lang="en-US" dirty="0" err="1"/>
              <a:t>Astrofisica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24F11B-07D0-C1D8-EC95-6C2F08F696C8}"/>
              </a:ext>
            </a:extLst>
          </p:cNvPr>
          <p:cNvSpPr txBox="1"/>
          <p:nvPr/>
        </p:nvSpPr>
        <p:spPr>
          <a:xfrm>
            <a:off x="5688106" y="2468881"/>
            <a:ext cx="4424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Bilanciato</a:t>
            </a:r>
            <a:r>
              <a:rPr lang="en-US" dirty="0"/>
              <a:t> </a:t>
            </a:r>
            <a:r>
              <a:rPr lang="en-US" dirty="0" err="1"/>
              <a:t>teorico-sperimentale</a:t>
            </a:r>
            <a:r>
              <a:rPr lang="en-US" dirty="0"/>
              <a:t>, e </a:t>
            </a:r>
            <a:r>
              <a:rPr lang="en-US" dirty="0" err="1"/>
              <a:t>tunabile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46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8E57A-C1EC-ECCB-769E-168653E4C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Percorso</a:t>
            </a:r>
            <a:r>
              <a:rPr lang="en-US"/>
              <a:t> (4) </a:t>
            </a:r>
            <a:r>
              <a:rPr lang="en-US" err="1"/>
              <a:t>Fisica</a:t>
            </a:r>
            <a:r>
              <a:rPr lang="en-US"/>
              <a:t> </a:t>
            </a:r>
            <a:r>
              <a:rPr lang="en-US" err="1"/>
              <a:t>Sistemi</a:t>
            </a:r>
            <a:r>
              <a:rPr lang="en-US"/>
              <a:t> </a:t>
            </a:r>
            <a:r>
              <a:rPr lang="en-US" err="1"/>
              <a:t>disordinati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13568-E219-A8BB-CA09-E23E30564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Spectroscopy Laboratory</a:t>
            </a:r>
          </a:p>
          <a:p>
            <a:r>
              <a:rPr lang="en-US" dirty="0" err="1"/>
              <a:t>Fisica</a:t>
            </a:r>
            <a:r>
              <a:rPr lang="en-US" dirty="0"/>
              <a:t> Statistica</a:t>
            </a:r>
          </a:p>
          <a:p>
            <a:r>
              <a:rPr lang="en-US" dirty="0"/>
              <a:t>Quantum Optics and Technologies</a:t>
            </a:r>
          </a:p>
          <a:p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Biomolecole</a:t>
            </a:r>
            <a:endParaRPr lang="en-US" dirty="0"/>
          </a:p>
          <a:p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Complessi</a:t>
            </a:r>
            <a:endParaRPr lang="en-US" dirty="0"/>
          </a:p>
          <a:p>
            <a:r>
              <a:rPr lang="en-US" dirty="0"/>
              <a:t>Advanced Chemistry</a:t>
            </a:r>
          </a:p>
          <a:p>
            <a:r>
              <a:rPr lang="en-US" dirty="0" err="1"/>
              <a:t>Modelli</a:t>
            </a:r>
            <a:r>
              <a:rPr lang="en-US" dirty="0"/>
              <a:t> </a:t>
            </a:r>
            <a:r>
              <a:rPr lang="en-US" dirty="0" err="1"/>
              <a:t>Matematici</a:t>
            </a:r>
            <a:r>
              <a:rPr lang="en-US" dirty="0"/>
              <a:t> per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Biologici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22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2679BE-6B65-21F2-94A6-9CED751EB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7ECDC-20C0-2274-C3AD-C79209F60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Percorso</a:t>
            </a:r>
            <a:r>
              <a:rPr lang="en-US"/>
              <a:t> (5) </a:t>
            </a:r>
            <a:r>
              <a:rPr lang="en-US" err="1"/>
              <a:t>Fisica</a:t>
            </a:r>
            <a:r>
              <a:rPr lang="en-US"/>
              <a:t> Medica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85991-3260-0306-04E7-CAABA6974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Spectroscopy Laboratory</a:t>
            </a:r>
          </a:p>
          <a:p>
            <a:r>
              <a:rPr lang="en-US" dirty="0"/>
              <a:t>Laboratorio di </a:t>
            </a:r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Nucleare</a:t>
            </a:r>
            <a:r>
              <a:rPr lang="en-US" dirty="0"/>
              <a:t> </a:t>
            </a:r>
          </a:p>
          <a:p>
            <a:r>
              <a:rPr lang="en-US" dirty="0"/>
              <a:t>Quantum Optics and Technologies</a:t>
            </a:r>
          </a:p>
          <a:p>
            <a:r>
              <a:rPr lang="en-US" dirty="0" err="1"/>
              <a:t>Fisica</a:t>
            </a:r>
            <a:r>
              <a:rPr lang="en-US" dirty="0"/>
              <a:t> Biomedica, Sanitaria e </a:t>
            </a:r>
            <a:r>
              <a:rPr lang="en-US" dirty="0" err="1"/>
              <a:t>Radioprotezione</a:t>
            </a:r>
            <a:endParaRPr lang="en-US" dirty="0"/>
          </a:p>
          <a:p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Plasmi</a:t>
            </a:r>
            <a:r>
              <a:rPr lang="en-US" dirty="0"/>
              <a:t> e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Acceleratori</a:t>
            </a:r>
            <a:endParaRPr lang="en-US" dirty="0"/>
          </a:p>
          <a:p>
            <a:r>
              <a:rPr lang="en-US" dirty="0"/>
              <a:t>Advanced Chemistry</a:t>
            </a:r>
          </a:p>
          <a:p>
            <a:r>
              <a:rPr lang="en-US" dirty="0" err="1"/>
              <a:t>Modelli</a:t>
            </a:r>
            <a:r>
              <a:rPr lang="en-US" dirty="0"/>
              <a:t> </a:t>
            </a:r>
            <a:r>
              <a:rPr lang="en-US" dirty="0" err="1"/>
              <a:t>Matematici</a:t>
            </a:r>
            <a:r>
              <a:rPr lang="en-US" dirty="0"/>
              <a:t> per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Biologici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40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391521-B5B7-A2D3-4A44-B55BD964E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377C0-25FD-92EA-6C2C-636012225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Percorso</a:t>
            </a:r>
            <a:r>
              <a:rPr lang="en-US" dirty="0"/>
              <a:t> (6) </a:t>
            </a:r>
            <a:r>
              <a:rPr lang="en-US" dirty="0" err="1"/>
              <a:t>Teorico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7E3E3-8269-3D74-E1E9-21B3BA99F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Teoria </a:t>
            </a:r>
            <a:r>
              <a:rPr lang="en-US" dirty="0" err="1"/>
              <a:t>Quantistica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Campi </a:t>
            </a:r>
          </a:p>
          <a:p>
            <a:r>
              <a:rPr lang="en-US" dirty="0" err="1"/>
              <a:t>Fisica</a:t>
            </a:r>
            <a:r>
              <a:rPr lang="en-US" dirty="0"/>
              <a:t> Statistica</a:t>
            </a:r>
          </a:p>
          <a:p>
            <a:r>
              <a:rPr lang="en-US" dirty="0"/>
              <a:t>Quantum Optics and Technologies</a:t>
            </a:r>
          </a:p>
          <a:p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Biomolecole</a:t>
            </a:r>
            <a:endParaRPr lang="en-US" dirty="0"/>
          </a:p>
          <a:p>
            <a:r>
              <a:rPr lang="en-US" dirty="0" err="1"/>
              <a:t>Modello</a:t>
            </a:r>
            <a:r>
              <a:rPr lang="en-US" dirty="0"/>
              <a:t> standard / </a:t>
            </a:r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complessi</a:t>
            </a:r>
            <a:endParaRPr lang="en-US" dirty="0"/>
          </a:p>
          <a:p>
            <a:r>
              <a:rPr lang="en-US" dirty="0" err="1"/>
              <a:t>Relatività</a:t>
            </a:r>
            <a:r>
              <a:rPr lang="en-US" dirty="0"/>
              <a:t> Generale</a:t>
            </a:r>
          </a:p>
          <a:p>
            <a:r>
              <a:rPr lang="en-US" dirty="0" err="1"/>
              <a:t>Modelli</a:t>
            </a:r>
            <a:r>
              <a:rPr lang="en-US" dirty="0"/>
              <a:t> </a:t>
            </a:r>
            <a:r>
              <a:rPr lang="en-US" dirty="0" err="1"/>
              <a:t>Matematici</a:t>
            </a:r>
            <a:r>
              <a:rPr lang="en-US" dirty="0"/>
              <a:t> per I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Biologici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921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D00EF-9C1C-4316-2462-E1B106592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Prospettive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43CD3-46EB-862E-FBC5-5C447B175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Tutti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percorsi</a:t>
            </a:r>
            <a:r>
              <a:rPr lang="en-US" dirty="0"/>
              <a:t> </a:t>
            </a:r>
            <a:r>
              <a:rPr lang="en-US" dirty="0" err="1"/>
              <a:t>consentono</a:t>
            </a:r>
            <a:r>
              <a:rPr lang="en-US" dirty="0"/>
              <a:t> di </a:t>
            </a:r>
            <a:r>
              <a:rPr lang="en-US" dirty="0" err="1"/>
              <a:t>accedere</a:t>
            </a:r>
            <a:r>
              <a:rPr lang="en-US" dirty="0"/>
              <a:t> al </a:t>
            </a:r>
            <a:r>
              <a:rPr lang="en-US" dirty="0" err="1"/>
              <a:t>Dottorato</a:t>
            </a:r>
            <a:r>
              <a:rPr lang="en-US" dirty="0"/>
              <a:t> di </a:t>
            </a:r>
            <a:r>
              <a:rPr lang="en-US" dirty="0" err="1"/>
              <a:t>Ricerca</a:t>
            </a:r>
            <a:r>
              <a:rPr lang="en-US" dirty="0"/>
              <a:t> in </a:t>
            </a:r>
            <a:r>
              <a:rPr lang="en-US" dirty="0" err="1"/>
              <a:t>Fisica</a:t>
            </a:r>
            <a:r>
              <a:rPr lang="en-US" dirty="0"/>
              <a:t> e ai </a:t>
            </a:r>
            <a:r>
              <a:rPr lang="en-US" dirty="0" err="1"/>
              <a:t>corsi</a:t>
            </a:r>
            <a:r>
              <a:rPr lang="en-US" dirty="0"/>
              <a:t> di </a:t>
            </a:r>
            <a:r>
              <a:rPr lang="en-US" dirty="0" err="1"/>
              <a:t>specializzazione</a:t>
            </a:r>
            <a:r>
              <a:rPr lang="en-US" dirty="0"/>
              <a:t>.</a:t>
            </a:r>
          </a:p>
          <a:p>
            <a:r>
              <a:rPr lang="en-US" dirty="0"/>
              <a:t>Ogni </a:t>
            </a:r>
            <a:r>
              <a:rPr lang="en-US" dirty="0" err="1"/>
              <a:t>percorso</a:t>
            </a:r>
            <a:r>
              <a:rPr lang="en-US" dirty="0"/>
              <a:t> </a:t>
            </a:r>
            <a:r>
              <a:rPr lang="en-US" dirty="0" err="1"/>
              <a:t>fornisce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vantaggi</a:t>
            </a:r>
            <a:r>
              <a:rPr lang="en-US" dirty="0"/>
              <a:t> in </a:t>
            </a:r>
            <a:r>
              <a:rPr lang="en-US" dirty="0" err="1"/>
              <a:t>particolari</a:t>
            </a:r>
            <a:r>
              <a:rPr lang="en-US" dirty="0"/>
              <a:t> </a:t>
            </a:r>
            <a:r>
              <a:rPr lang="en-US" dirty="0" err="1"/>
              <a:t>settori</a:t>
            </a:r>
            <a:r>
              <a:rPr lang="en-US" dirty="0"/>
              <a:t> del mondo del Lavoro, </a:t>
            </a:r>
            <a:r>
              <a:rPr lang="en-US" dirty="0" err="1"/>
              <a:t>anche</a:t>
            </a:r>
            <a:r>
              <a:rPr lang="en-US" dirty="0"/>
              <a:t> se la </a:t>
            </a:r>
            <a:r>
              <a:rPr lang="en-US" dirty="0" err="1"/>
              <a:t>lista</a:t>
            </a:r>
            <a:r>
              <a:rPr lang="en-US" dirty="0"/>
              <a:t> di </a:t>
            </a:r>
            <a:r>
              <a:rPr lang="en-US" dirty="0" err="1"/>
              <a:t>Fisici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operano</a:t>
            </a:r>
            <a:r>
              <a:rPr lang="en-US" dirty="0"/>
              <a:t> in </a:t>
            </a:r>
            <a:r>
              <a:rPr lang="en-US" dirty="0" err="1"/>
              <a:t>settori</a:t>
            </a:r>
            <a:r>
              <a:rPr lang="en-US" dirty="0"/>
              <a:t> </a:t>
            </a:r>
            <a:r>
              <a:rPr lang="en-US" dirty="0" err="1"/>
              <a:t>differenti</a:t>
            </a:r>
            <a:r>
              <a:rPr lang="en-US" dirty="0"/>
              <a:t> </a:t>
            </a:r>
            <a:r>
              <a:rPr lang="en-US" dirty="0" err="1"/>
              <a:t>dalla</a:t>
            </a:r>
            <a:r>
              <a:rPr lang="en-US" dirty="0"/>
              <a:t> propria </a:t>
            </a:r>
            <a:r>
              <a:rPr lang="en-US" dirty="0" err="1"/>
              <a:t>specializzazione</a:t>
            </a:r>
            <a:r>
              <a:rPr lang="en-US" dirty="0"/>
              <a:t> </a:t>
            </a:r>
            <a:r>
              <a:rPr lang="en-US" dirty="0" err="1"/>
              <a:t>sarebbe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lungo</a:t>
            </a:r>
            <a:r>
              <a:rPr lang="en-US" dirty="0"/>
              <a:t> di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presentazione</a:t>
            </a:r>
            <a:r>
              <a:rPr lang="en-US" dirty="0"/>
              <a:t>…..vista la </a:t>
            </a:r>
            <a:r>
              <a:rPr lang="en-US" dirty="0" err="1"/>
              <a:t>flessibilità</a:t>
            </a:r>
            <a:r>
              <a:rPr lang="en-US" dirty="0"/>
              <a:t> del </a:t>
            </a:r>
            <a:r>
              <a:rPr lang="en-US" dirty="0" err="1"/>
              <a:t>ruolo</a:t>
            </a:r>
            <a:r>
              <a:rPr lang="en-US" dirty="0"/>
              <a:t> del </a:t>
            </a:r>
            <a:r>
              <a:rPr lang="en-US" dirty="0" err="1"/>
              <a:t>Fisico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47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B0CA0-5274-694E-FF57-AAB523A3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Ammissione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34F6D-5280-CD3D-BA7B-8C00E45A4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Possesso</a:t>
            </a:r>
            <a:r>
              <a:rPr lang="en-US" dirty="0"/>
              <a:t> di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laurea</a:t>
            </a:r>
            <a:r>
              <a:rPr lang="en-US" dirty="0"/>
              <a:t> Triennale in </a:t>
            </a:r>
            <a:r>
              <a:rPr lang="en-US" dirty="0" err="1"/>
              <a:t>Fisica</a:t>
            </a:r>
            <a:r>
              <a:rPr lang="en-US" dirty="0"/>
              <a:t> o un </a:t>
            </a:r>
            <a:r>
              <a:rPr lang="en-US" dirty="0" err="1"/>
              <a:t>numero</a:t>
            </a:r>
            <a:r>
              <a:rPr lang="en-US" dirty="0"/>
              <a:t> di CFU </a:t>
            </a:r>
            <a:r>
              <a:rPr lang="en-US" dirty="0" err="1"/>
              <a:t>minimo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di </a:t>
            </a:r>
            <a:r>
              <a:rPr lang="en-US" dirty="0" err="1"/>
              <a:t>fatto</a:t>
            </a:r>
            <a:r>
              <a:rPr lang="en-US" dirty="0"/>
              <a:t> è </a:t>
            </a:r>
            <a:r>
              <a:rPr lang="en-US" dirty="0" err="1"/>
              <a:t>equivalente</a:t>
            </a:r>
            <a:r>
              <a:rPr lang="en-US" dirty="0"/>
              <a:t> 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laurea</a:t>
            </a:r>
            <a:r>
              <a:rPr lang="en-US" dirty="0"/>
              <a:t> Triennale in </a:t>
            </a:r>
            <a:r>
              <a:rPr lang="en-US" dirty="0" err="1"/>
              <a:t>Fisica</a:t>
            </a:r>
            <a:r>
              <a:rPr lang="en-US" dirty="0"/>
              <a:t>.</a:t>
            </a:r>
          </a:p>
          <a:p>
            <a:r>
              <a:rPr lang="en-US" dirty="0"/>
              <a:t>Una </a:t>
            </a:r>
            <a:r>
              <a:rPr lang="en-US" dirty="0" err="1"/>
              <a:t>votazione</a:t>
            </a:r>
            <a:r>
              <a:rPr lang="en-US" dirty="0"/>
              <a:t> non </a:t>
            </a:r>
            <a:r>
              <a:rPr lang="en-US" dirty="0" err="1"/>
              <a:t>inferiore</a:t>
            </a:r>
            <a:r>
              <a:rPr lang="en-US" dirty="0"/>
              <a:t> a </a:t>
            </a:r>
            <a:r>
              <a:rPr lang="en-US"/>
              <a:t>95/110</a:t>
            </a:r>
            <a:r>
              <a:rPr lang="en-US" dirty="0"/>
              <a:t> </a:t>
            </a:r>
            <a:r>
              <a:rPr lang="en-US" dirty="0" err="1"/>
              <a:t>consente</a:t>
            </a:r>
            <a:r>
              <a:rPr lang="en-US" dirty="0"/>
              <a:t> </a:t>
            </a:r>
            <a:r>
              <a:rPr lang="en-US" dirty="0" err="1"/>
              <a:t>l’iscrizione</a:t>
            </a:r>
            <a:r>
              <a:rPr lang="en-US" dirty="0"/>
              <a:t> senza </a:t>
            </a:r>
            <a:r>
              <a:rPr lang="en-US" dirty="0" err="1"/>
              <a:t>verifica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altrimenti</a:t>
            </a:r>
            <a:r>
              <a:rPr lang="en-US" dirty="0"/>
              <a:t> </a:t>
            </a:r>
            <a:r>
              <a:rPr lang="en-US" dirty="0" err="1"/>
              <a:t>colloquio</a:t>
            </a:r>
            <a:endParaRPr lang="en-US" dirty="0"/>
          </a:p>
          <a:p>
            <a:r>
              <a:rPr lang="en-US" dirty="0" err="1"/>
              <a:t>Livello</a:t>
            </a:r>
            <a:r>
              <a:rPr lang="en-US" dirty="0"/>
              <a:t> di </a:t>
            </a:r>
            <a:r>
              <a:rPr lang="en-US" dirty="0" err="1"/>
              <a:t>conoscenza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Lingua inglese B2 (</a:t>
            </a:r>
            <a:r>
              <a:rPr lang="en-US" dirty="0" err="1"/>
              <a:t>recuperabile</a:t>
            </a:r>
            <a:r>
              <a:rPr lang="en-US" dirty="0"/>
              <a:t> con Rosetta Stone)</a:t>
            </a:r>
          </a:p>
        </p:txBody>
      </p:sp>
    </p:spTree>
    <p:extLst>
      <p:ext uri="{BB962C8B-B14F-4D97-AF65-F5344CB8AC3E}">
        <p14:creationId xmlns:p14="http://schemas.microsoft.com/office/powerpoint/2010/main" val="34393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7DEDA-C29F-0D27-5C97-5BCD36C6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Contenuti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31381-794B-0DB6-13B3-0E64D1A80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noProof="0"/>
              <a:t>Ragioni della revisione</a:t>
            </a:r>
          </a:p>
          <a:p>
            <a:r>
              <a:rPr lang="it-IT" noProof="0"/>
              <a:t>Curricula</a:t>
            </a:r>
          </a:p>
          <a:p>
            <a:r>
              <a:rPr lang="it-IT" noProof="0"/>
              <a:t>Corsi obbligatori</a:t>
            </a:r>
          </a:p>
          <a:p>
            <a:r>
              <a:rPr lang="it-IT" noProof="0"/>
              <a:t>Percorsi offerti</a:t>
            </a:r>
          </a:p>
          <a:p>
            <a:r>
              <a:rPr lang="it-IT" noProof="0"/>
              <a:t>Modalità di ammissione</a:t>
            </a:r>
          </a:p>
          <a:p>
            <a:r>
              <a:rPr lang="it-IT" noProof="0"/>
              <a:t>Conclusioni</a:t>
            </a:r>
          </a:p>
        </p:txBody>
      </p:sp>
    </p:spTree>
    <p:extLst>
      <p:ext uri="{BB962C8B-B14F-4D97-AF65-F5344CB8AC3E}">
        <p14:creationId xmlns:p14="http://schemas.microsoft.com/office/powerpoint/2010/main" val="3065358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2250D-3F6D-472D-48AC-1F9D804B9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Conclusione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40CBF4E-A0C6-F9A0-2115-859CF3419A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Due Curricula in lingua Inglese e Italiano-Inglese</a:t>
                </a:r>
              </a:p>
              <a:p>
                <a:r>
                  <a:rPr lang="en-US" dirty="0"/>
                  <a:t>6 </a:t>
                </a:r>
                <a:r>
                  <a:rPr lang="en-US" dirty="0" err="1"/>
                  <a:t>possibili</a:t>
                </a:r>
                <a:r>
                  <a:rPr lang="en-US" dirty="0"/>
                  <a:t> </a:t>
                </a:r>
                <a:r>
                  <a:rPr lang="en-US" dirty="0" err="1"/>
                  <a:t>percorsi</a:t>
                </a:r>
                <a:r>
                  <a:rPr lang="en-US" dirty="0"/>
                  <a:t> </a:t>
                </a:r>
                <a:r>
                  <a:rPr lang="en-US" dirty="0" err="1"/>
                  <a:t>consigliati</a:t>
                </a:r>
                <a:endParaRPr lang="en-US" dirty="0"/>
              </a:p>
              <a:p>
                <a:r>
                  <a:rPr lang="en-US" dirty="0" err="1"/>
                  <a:t>Ammissione</a:t>
                </a:r>
                <a:r>
                  <a:rPr lang="en-US" dirty="0"/>
                  <a:t> con </a:t>
                </a:r>
                <a:r>
                  <a:rPr lang="en-US" dirty="0" err="1"/>
                  <a:t>laurea</a:t>
                </a:r>
                <a:r>
                  <a:rPr lang="en-US" dirty="0"/>
                  <a:t> in </a:t>
                </a:r>
                <a:r>
                  <a:rPr lang="en-US" dirty="0" err="1"/>
                  <a:t>Fisica</a:t>
                </a:r>
                <a:r>
                  <a:rPr lang="en-US" dirty="0"/>
                  <a:t> o </a:t>
                </a:r>
                <a:r>
                  <a:rPr lang="en-US" dirty="0" err="1"/>
                  <a:t>equivalente</a:t>
                </a:r>
                <a:endParaRPr lang="en-US" dirty="0"/>
              </a:p>
              <a:p>
                <a:r>
                  <a:rPr lang="en-US" dirty="0"/>
                  <a:t>Nessun </a:t>
                </a:r>
                <a:r>
                  <a:rPr lang="en-US" dirty="0" err="1"/>
                  <a:t>esame</a:t>
                </a:r>
                <a:r>
                  <a:rPr lang="en-US" dirty="0"/>
                  <a:t> di </a:t>
                </a:r>
                <a:r>
                  <a:rPr lang="en-US" dirty="0" err="1"/>
                  <a:t>verifica</a:t>
                </a:r>
                <a:r>
                  <a:rPr lang="en-US" dirty="0"/>
                  <a:t> </a:t>
                </a:r>
                <a:r>
                  <a:rPr lang="en-US" dirty="0" err="1"/>
                  <a:t>delle</a:t>
                </a:r>
                <a:r>
                  <a:rPr lang="en-US" dirty="0"/>
                  <a:t> </a:t>
                </a:r>
                <a:r>
                  <a:rPr lang="en-US" dirty="0" err="1"/>
                  <a:t>conoscenze</a:t>
                </a:r>
                <a:r>
                  <a:rPr lang="en-US" dirty="0"/>
                  <a:t> </a:t>
                </a:r>
                <a:r>
                  <a:rPr lang="en-US" dirty="0" err="1"/>
                  <a:t>iniziale</a:t>
                </a:r>
                <a:r>
                  <a:rPr lang="en-US" dirty="0"/>
                  <a:t> per </a:t>
                </a:r>
                <a:r>
                  <a:rPr lang="en-US" dirty="0" err="1"/>
                  <a:t>gli</a:t>
                </a:r>
                <a:r>
                  <a:rPr lang="en-US" dirty="0"/>
                  <a:t> </a:t>
                </a:r>
                <a:r>
                  <a:rPr lang="en-US" dirty="0" err="1"/>
                  <a:t>studenti</a:t>
                </a:r>
                <a:r>
                  <a:rPr lang="en-US" dirty="0"/>
                  <a:t> con </a:t>
                </a:r>
                <a:r>
                  <a:rPr lang="en-US" dirty="0" err="1"/>
                  <a:t>voto</a:t>
                </a:r>
                <a:r>
                  <a:rPr lang="en-US" dirty="0"/>
                  <a:t> di </a:t>
                </a:r>
                <a:r>
                  <a:rPr lang="en-US" dirty="0" err="1"/>
                  <a:t>laurea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it-IT" dirty="0"/>
                  <a:t> </a:t>
                </a:r>
                <a:r>
                  <a:rPr lang="en-US" dirty="0"/>
                  <a:t>90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40CBF4E-A0C6-F9A0-2115-859CF3419A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36" t="-17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455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C687-0DC3-A50E-83DE-5417EACEA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Ragioni della Revisione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14521-C4B3-EC7E-CCF8-FE00044E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noProof="0"/>
              <a:t>Il Corso di Laurea su richiesta degli Studenti ha iniziato a luglio 2024 una profonda revisione della struttura del Corso di Laurea in stretto contatto con le realtà produttive del territorio e gli enti di ricerca e dei servizi coordinate dal Comitato di Indirizzo.</a:t>
            </a:r>
          </a:p>
          <a:p>
            <a:pPr marL="0" indent="0">
              <a:buNone/>
            </a:pPr>
            <a:r>
              <a:rPr lang="it-IT" noProof="0"/>
              <a:t>I giudizi sulla nuova struttura del Corso di Laurea sono reperibili seguente link:</a:t>
            </a:r>
          </a:p>
          <a:p>
            <a:pPr marL="0" indent="0">
              <a:buNone/>
            </a:pPr>
            <a:r>
              <a:rPr lang="it-IT" noProof="0">
                <a:hlinkClick r:id="rId2"/>
              </a:rPr>
              <a:t>Giudizi sul CdLM Physics Unime</a:t>
            </a:r>
            <a:endParaRPr lang="it-IT" noProof="0"/>
          </a:p>
          <a:p>
            <a:pPr marL="0" indent="0">
              <a:buNone/>
            </a:pPr>
            <a:r>
              <a:rPr lang="it-IT" noProof="0"/>
              <a:t>La ristrutturazione mira al superamento di percorsi formative rigidi basati sui Curricula consentendo agli studenti di personalizzare la propria formazione. </a:t>
            </a:r>
          </a:p>
        </p:txBody>
      </p:sp>
    </p:spTree>
    <p:extLst>
      <p:ext uri="{BB962C8B-B14F-4D97-AF65-F5344CB8AC3E}">
        <p14:creationId xmlns:p14="http://schemas.microsoft.com/office/powerpoint/2010/main" val="251834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68BD0-419A-8F25-3805-226F483D2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Curricula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717E0-2FC8-6954-2B5D-850F4881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noProof="0" dirty="0"/>
              <a:t>Sono disponibili due Curricula:</a:t>
            </a:r>
          </a:p>
          <a:p>
            <a:r>
              <a:rPr lang="it-IT" noProof="0" dirty="0"/>
              <a:t>Uno interamente in lingua inglese </a:t>
            </a:r>
            <a:r>
              <a:rPr lang="it-IT" b="1" noProof="0" dirty="0" err="1"/>
              <a:t>Materials</a:t>
            </a:r>
            <a:r>
              <a:rPr lang="it-IT" b="1" noProof="0" dirty="0"/>
              <a:t> </a:t>
            </a:r>
            <a:r>
              <a:rPr lang="it-IT" b="1" noProof="0" dirty="0" err="1"/>
              <a:t>Physics</a:t>
            </a:r>
            <a:r>
              <a:rPr lang="it-IT" b="1" noProof="0" dirty="0"/>
              <a:t> and Devices</a:t>
            </a:r>
            <a:r>
              <a:rPr lang="it-IT" noProof="0" dirty="0"/>
              <a:t> </a:t>
            </a:r>
            <a:r>
              <a:rPr lang="en-US" dirty="0"/>
              <a:t>un </a:t>
            </a:r>
            <a:r>
              <a:rPr lang="en-US" dirty="0" err="1"/>
              <a:t>percorso</a:t>
            </a:r>
            <a:r>
              <a:rPr lang="en-US" dirty="0"/>
              <a:t> </a:t>
            </a:r>
            <a:r>
              <a:rPr lang="en-US" dirty="0" err="1"/>
              <a:t>formativo</a:t>
            </a:r>
            <a:r>
              <a:rPr lang="en-US" dirty="0"/>
              <a:t> </a:t>
            </a:r>
            <a:r>
              <a:rPr lang="en-US" dirty="0" err="1"/>
              <a:t>nell'ambito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scienza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,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dispositivi</a:t>
            </a:r>
            <a:r>
              <a:rPr lang="en-US" dirty="0"/>
              <a:t> e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tecnologie</a:t>
            </a:r>
            <a:r>
              <a:rPr lang="en-US" dirty="0"/>
              <a:t> </a:t>
            </a:r>
            <a:r>
              <a:rPr lang="en-US" dirty="0" err="1"/>
              <a:t>connesse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vuole</a:t>
            </a:r>
            <a:r>
              <a:rPr lang="en-US" dirty="0"/>
              <a:t> </a:t>
            </a:r>
            <a:r>
              <a:rPr lang="en-US" dirty="0" err="1"/>
              <a:t>rispondere</a:t>
            </a:r>
            <a:r>
              <a:rPr lang="en-US" dirty="0"/>
              <a:t> a </a:t>
            </a:r>
            <a:r>
              <a:rPr lang="en-US" dirty="0" err="1"/>
              <a:t>esigenze</a:t>
            </a:r>
            <a:r>
              <a:rPr lang="en-US" dirty="0"/>
              <a:t> del mondo </a:t>
            </a:r>
            <a:r>
              <a:rPr lang="en-US" dirty="0" err="1"/>
              <a:t>produttivo</a:t>
            </a:r>
            <a:r>
              <a:rPr lang="en-US" dirty="0"/>
              <a:t> </a:t>
            </a:r>
            <a:r>
              <a:rPr lang="en-US" dirty="0" err="1"/>
              <a:t>internazionale</a:t>
            </a:r>
            <a:r>
              <a:rPr lang="en-US" dirty="0"/>
              <a:t>. Ed è per </a:t>
            </a:r>
            <a:r>
              <a:rPr lang="en-US" dirty="0" err="1"/>
              <a:t>questo</a:t>
            </a:r>
            <a:r>
              <a:rPr lang="en-US" dirty="0"/>
              <a:t> </a:t>
            </a:r>
            <a:r>
              <a:rPr lang="en-US" dirty="0" err="1"/>
              <a:t>motivo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in lingua inglese, </a:t>
            </a:r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favorisce</a:t>
            </a:r>
            <a:r>
              <a:rPr lang="en-US" dirty="0"/>
              <a:t> </a:t>
            </a:r>
            <a:r>
              <a:rPr lang="en-US" dirty="0" err="1"/>
              <a:t>implicitamente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la </a:t>
            </a:r>
            <a:r>
              <a:rPr lang="en-US" dirty="0" err="1"/>
              <a:t>frequenza</a:t>
            </a:r>
            <a:r>
              <a:rPr lang="en-US" dirty="0"/>
              <a:t> di </a:t>
            </a:r>
            <a:r>
              <a:rPr lang="en-US" dirty="0" err="1"/>
              <a:t>studenti</a:t>
            </a:r>
            <a:r>
              <a:rPr lang="en-US" dirty="0"/>
              <a:t> </a:t>
            </a:r>
            <a:r>
              <a:rPr lang="en-US" dirty="0" err="1"/>
              <a:t>stranieri</a:t>
            </a:r>
            <a:r>
              <a:rPr lang="en-US" dirty="0"/>
              <a:t>.</a:t>
            </a:r>
            <a:endParaRPr lang="it-IT" noProof="0" dirty="0"/>
          </a:p>
          <a:p>
            <a:r>
              <a:rPr lang="it-IT" noProof="0" dirty="0"/>
              <a:t>Uno in lingua mista inglese-Italiano </a:t>
            </a:r>
            <a:r>
              <a:rPr lang="it-IT" b="1" noProof="0" dirty="0"/>
              <a:t>Fisica</a:t>
            </a:r>
            <a:r>
              <a:rPr lang="it-IT" noProof="0" dirty="0"/>
              <a:t> più flessibile</a:t>
            </a:r>
          </a:p>
          <a:p>
            <a:r>
              <a:rPr lang="it-IT" noProof="0" dirty="0"/>
              <a:t>I due curricula condividono il primo semestre del primo anno (in inglese)</a:t>
            </a:r>
          </a:p>
          <a:p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7268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EE88D-27D9-4E84-EF2D-BB89802D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Corsi obbligatori primo anno </a:t>
            </a:r>
            <a:r>
              <a:rPr lang="it-IT" noProof="0" err="1"/>
              <a:t>pr</a:t>
            </a:r>
            <a:r>
              <a:rPr lang="it-IT" noProof="0"/>
              <a:t> semestre</a:t>
            </a:r>
          </a:p>
        </p:txBody>
      </p:sp>
      <p:pic>
        <p:nvPicPr>
          <p:cNvPr id="5" name="Picture 4" descr="A white rectangular object with black text&#10;&#10;AI-generated content may be incorrect.">
            <a:extLst>
              <a:ext uri="{FF2B5EF4-FFF2-40B4-BE49-F238E27FC236}">
                <a16:creationId xmlns:a16="http://schemas.microsoft.com/office/drawing/2014/main" id="{0BF1F365-8D3B-008C-0154-D3DF3FB68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86" y="2082427"/>
            <a:ext cx="11586027" cy="17096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D39B9C-8203-DAAC-D605-D6CCDE3D5535}"/>
              </a:ext>
            </a:extLst>
          </p:cNvPr>
          <p:cNvSpPr txBox="1"/>
          <p:nvPr/>
        </p:nvSpPr>
        <p:spPr>
          <a:xfrm>
            <a:off x="640079" y="4074459"/>
            <a:ext cx="111395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Advanced Quantum Physics </a:t>
            </a:r>
            <a:r>
              <a:rPr lang="en-US" dirty="0"/>
              <a:t>e Condensed Matter Physics </a:t>
            </a:r>
            <a:r>
              <a:rPr lang="en-US" dirty="0" err="1"/>
              <a:t>sono</a:t>
            </a:r>
            <a:r>
              <a:rPr lang="en-US" dirty="0"/>
              <a:t> due </a:t>
            </a:r>
            <a:r>
              <a:rPr lang="en-US" dirty="0" err="1"/>
              <a:t>corsi</a:t>
            </a:r>
            <a:r>
              <a:rPr lang="en-US" dirty="0"/>
              <a:t> di base </a:t>
            </a:r>
            <a:r>
              <a:rPr lang="en-US" dirty="0" err="1"/>
              <a:t>presenti</a:t>
            </a:r>
            <a:r>
              <a:rPr lang="en-US" dirty="0"/>
              <a:t> in tutte la </a:t>
            </a:r>
            <a:r>
              <a:rPr lang="en-US" dirty="0" err="1"/>
              <a:t>magistrali</a:t>
            </a:r>
            <a:r>
              <a:rPr lang="en-US" dirty="0"/>
              <a:t> di </a:t>
            </a:r>
            <a:r>
              <a:rPr lang="en-US" dirty="0" err="1"/>
              <a:t>Fisica</a:t>
            </a:r>
            <a:r>
              <a:rPr lang="en-US" dirty="0"/>
              <a:t> in Italia e non solo.</a:t>
            </a:r>
          </a:p>
          <a:p>
            <a:r>
              <a:rPr lang="en-US" dirty="0"/>
              <a:t>Il Corso da 12 CFU di Laboratorio e </a:t>
            </a:r>
            <a:r>
              <a:rPr lang="en-US" dirty="0" err="1"/>
              <a:t>Analisi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fornisce</a:t>
            </a:r>
            <a:r>
              <a:rPr lang="en-US" dirty="0"/>
              <a:t> un </a:t>
            </a:r>
            <a:r>
              <a:rPr lang="en-US" dirty="0" err="1"/>
              <a:t>laboratorio</a:t>
            </a:r>
            <a:r>
              <a:rPr lang="en-US" dirty="0"/>
              <a:t> di </a:t>
            </a:r>
            <a:r>
              <a:rPr lang="en-US" dirty="0" err="1"/>
              <a:t>fisica</a:t>
            </a:r>
            <a:r>
              <a:rPr lang="en-US" dirty="0"/>
              <a:t> </a:t>
            </a:r>
            <a:r>
              <a:rPr lang="en-US" dirty="0" err="1"/>
              <a:t>sperimentale</a:t>
            </a:r>
            <a:r>
              <a:rPr lang="en-US" dirty="0"/>
              <a:t> </a:t>
            </a:r>
            <a:r>
              <a:rPr lang="en-US" dirty="0" err="1"/>
              <a:t>obbligatorio</a:t>
            </a:r>
            <a:r>
              <a:rPr lang="en-US" dirty="0"/>
              <a:t> in </a:t>
            </a:r>
            <a:r>
              <a:rPr lang="en-US" dirty="0" err="1"/>
              <a:t>qualunque</a:t>
            </a:r>
            <a:r>
              <a:rPr lang="en-US" dirty="0"/>
              <a:t> </a:t>
            </a:r>
            <a:r>
              <a:rPr lang="en-US" dirty="0" err="1"/>
              <a:t>magistrale</a:t>
            </a:r>
            <a:r>
              <a:rPr lang="en-US" dirty="0"/>
              <a:t> in </a:t>
            </a:r>
            <a:r>
              <a:rPr lang="en-US" dirty="0" err="1"/>
              <a:t>Fisica</a:t>
            </a:r>
            <a:r>
              <a:rPr lang="en-US" dirty="0"/>
              <a:t> con </a:t>
            </a:r>
            <a:r>
              <a:rPr lang="en-US" dirty="0" err="1"/>
              <a:t>contenuti</a:t>
            </a:r>
            <a:r>
              <a:rPr lang="en-US" dirty="0"/>
              <a:t> </a:t>
            </a:r>
            <a:r>
              <a:rPr lang="en-US" dirty="0" err="1"/>
              <a:t>propedeutici</a:t>
            </a:r>
            <a:r>
              <a:rPr lang="en-US" dirty="0"/>
              <a:t> ai </a:t>
            </a:r>
            <a:r>
              <a:rPr lang="en-US" dirty="0" err="1"/>
              <a:t>laboratori</a:t>
            </a:r>
            <a:r>
              <a:rPr lang="en-US" dirty="0"/>
              <a:t> </a:t>
            </a:r>
            <a:r>
              <a:rPr lang="en-US" dirty="0" err="1"/>
              <a:t>successivi</a:t>
            </a:r>
            <a:r>
              <a:rPr lang="en-US" dirty="0"/>
              <a:t>, </a:t>
            </a:r>
            <a:r>
              <a:rPr lang="en-US" dirty="0" err="1"/>
              <a:t>mentre</a:t>
            </a:r>
            <a:r>
              <a:rPr lang="en-US" dirty="0"/>
              <a:t> il Corso di </a:t>
            </a:r>
            <a:r>
              <a:rPr lang="en-US" dirty="0" err="1"/>
              <a:t>Analisi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ha lo </a:t>
            </a:r>
            <a:r>
              <a:rPr lang="en-US" dirty="0" err="1"/>
              <a:t>scopo</a:t>
            </a:r>
            <a:r>
              <a:rPr lang="en-US" dirty="0"/>
              <a:t> di </a:t>
            </a:r>
            <a:r>
              <a:rPr lang="en-US" dirty="0" err="1"/>
              <a:t>approfondire</a:t>
            </a:r>
            <a:r>
              <a:rPr lang="en-US" dirty="0"/>
              <a:t> le </a:t>
            </a:r>
            <a:r>
              <a:rPr lang="en-US" dirty="0" err="1"/>
              <a:t>conoscenze</a:t>
            </a:r>
            <a:r>
              <a:rPr lang="en-US" dirty="0"/>
              <a:t> di </a:t>
            </a:r>
            <a:r>
              <a:rPr lang="en-US" dirty="0" err="1"/>
              <a:t>statistica</a:t>
            </a:r>
            <a:r>
              <a:rPr lang="en-US" dirty="0"/>
              <a:t> ed </a:t>
            </a:r>
            <a:r>
              <a:rPr lang="en-US" dirty="0" err="1"/>
              <a:t>elaborazione</a:t>
            </a:r>
            <a:r>
              <a:rPr lang="en-US" dirty="0"/>
              <a:t> </a:t>
            </a:r>
            <a:r>
              <a:rPr lang="en-US" dirty="0" err="1"/>
              <a:t>avanzata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(software libero).</a:t>
            </a:r>
          </a:p>
          <a:p>
            <a:r>
              <a:rPr lang="en-US" dirty="0"/>
              <a:t>Il </a:t>
            </a:r>
            <a:r>
              <a:rPr lang="en-US" dirty="0" err="1"/>
              <a:t>Vantaggio</a:t>
            </a:r>
            <a:r>
              <a:rPr lang="en-US" dirty="0"/>
              <a:t> di </a:t>
            </a:r>
            <a:r>
              <a:rPr lang="en-US" dirty="0" err="1"/>
              <a:t>avere</a:t>
            </a:r>
            <a:r>
              <a:rPr lang="en-US" dirty="0"/>
              <a:t> il Corso </a:t>
            </a:r>
            <a:r>
              <a:rPr lang="en-US" dirty="0" err="1"/>
              <a:t>annuale</a:t>
            </a:r>
            <a:r>
              <a:rPr lang="en-US" dirty="0"/>
              <a:t> </a:t>
            </a:r>
            <a:r>
              <a:rPr lang="en-US" dirty="0" err="1"/>
              <a:t>nello</a:t>
            </a:r>
            <a:r>
              <a:rPr lang="en-US" dirty="0"/>
              <a:t> </a:t>
            </a:r>
            <a:r>
              <a:rPr lang="en-US" dirty="0" err="1"/>
              <a:t>stesso</a:t>
            </a:r>
            <a:r>
              <a:rPr lang="en-US" dirty="0"/>
              <a:t> </a:t>
            </a:r>
            <a:r>
              <a:rPr lang="en-US" dirty="0" err="1"/>
              <a:t>semestere</a:t>
            </a:r>
            <a:r>
              <a:rPr lang="en-US" dirty="0"/>
              <a:t> è </a:t>
            </a:r>
            <a:r>
              <a:rPr lang="en-US" dirty="0" err="1"/>
              <a:t>quello</a:t>
            </a:r>
            <a:r>
              <a:rPr lang="en-US" dirty="0"/>
              <a:t> di </a:t>
            </a:r>
            <a:r>
              <a:rPr lang="en-US" dirty="0" err="1"/>
              <a:t>poter</a:t>
            </a:r>
            <a:r>
              <a:rPr lang="en-US" dirty="0"/>
              <a:t> </a:t>
            </a:r>
            <a:r>
              <a:rPr lang="en-US" dirty="0" err="1"/>
              <a:t>sostenere</a:t>
            </a:r>
            <a:r>
              <a:rPr lang="en-US" dirty="0"/>
              <a:t> </a:t>
            </a:r>
            <a:r>
              <a:rPr lang="en-US" dirty="0" err="1"/>
              <a:t>l’intera</a:t>
            </a:r>
            <a:r>
              <a:rPr lang="en-US" dirty="0"/>
              <a:t> </a:t>
            </a:r>
            <a:r>
              <a:rPr lang="en-US" dirty="0" err="1"/>
              <a:t>materia</a:t>
            </a:r>
            <a:r>
              <a:rPr lang="en-US" dirty="0"/>
              <a:t> </a:t>
            </a:r>
            <a:r>
              <a:rPr lang="en-US" dirty="0" err="1"/>
              <a:t>nell’appello</a:t>
            </a:r>
            <a:r>
              <a:rPr lang="en-US" dirty="0"/>
              <a:t> di </a:t>
            </a:r>
            <a:r>
              <a:rPr lang="en-US" dirty="0" err="1"/>
              <a:t>gennaio-febbraio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36370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EDC86-88C4-9B55-82FC-67A5CB09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Corso </a:t>
            </a:r>
            <a:r>
              <a:rPr lang="en-US" err="1"/>
              <a:t>obbligatorio</a:t>
            </a:r>
            <a:r>
              <a:rPr lang="en-US"/>
              <a:t> primo anno </a:t>
            </a:r>
            <a:r>
              <a:rPr lang="en-US" err="1"/>
              <a:t>sd</a:t>
            </a:r>
            <a:r>
              <a:rPr lang="en-US"/>
              <a:t> </a:t>
            </a:r>
            <a:r>
              <a:rPr lang="en-US" err="1"/>
              <a:t>semestre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397C75-8E6D-9091-3804-B774601DC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41" y="2468881"/>
            <a:ext cx="11466786" cy="3771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7CD7E-8B62-F98C-A538-26F0C99192EC}"/>
              </a:ext>
            </a:extLst>
          </p:cNvPr>
          <p:cNvSpPr txBox="1"/>
          <p:nvPr/>
        </p:nvSpPr>
        <p:spPr>
          <a:xfrm>
            <a:off x="497541" y="3566161"/>
            <a:ext cx="11268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Corso </a:t>
            </a:r>
            <a:r>
              <a:rPr lang="en-US" err="1"/>
              <a:t>obbligatorio</a:t>
            </a:r>
            <a:r>
              <a:rPr lang="en-US"/>
              <a:t> e </a:t>
            </a:r>
            <a:r>
              <a:rPr lang="en-US" err="1"/>
              <a:t>trasversale</a:t>
            </a:r>
            <a:r>
              <a:rPr lang="en-US"/>
              <a:t> per </a:t>
            </a:r>
            <a:r>
              <a:rPr lang="en-US" err="1"/>
              <a:t>qualunque</a:t>
            </a:r>
            <a:r>
              <a:rPr lang="en-US"/>
              <a:t> </a:t>
            </a:r>
            <a:r>
              <a:rPr lang="en-US" err="1"/>
              <a:t>percorso</a:t>
            </a:r>
            <a:r>
              <a:rPr lang="en-US"/>
              <a:t> ha lo </a:t>
            </a:r>
            <a:r>
              <a:rPr lang="en-US" err="1"/>
              <a:t>scopo</a:t>
            </a:r>
            <a:r>
              <a:rPr lang="en-US"/>
              <a:t> di far </a:t>
            </a:r>
            <a:r>
              <a:rPr lang="en-US" err="1"/>
              <a:t>apprendere</a:t>
            </a:r>
            <a:r>
              <a:rPr lang="en-US"/>
              <a:t> le </a:t>
            </a:r>
            <a:r>
              <a:rPr lang="en-US" err="1"/>
              <a:t>più</a:t>
            </a:r>
            <a:r>
              <a:rPr lang="en-US"/>
              <a:t> </a:t>
            </a:r>
            <a:r>
              <a:rPr lang="en-US" err="1"/>
              <a:t>moderne</a:t>
            </a:r>
            <a:r>
              <a:rPr lang="en-US"/>
              <a:t> </a:t>
            </a:r>
            <a:r>
              <a:rPr lang="en-US" err="1"/>
              <a:t>tecniche</a:t>
            </a:r>
            <a:r>
              <a:rPr lang="en-US"/>
              <a:t> di </a:t>
            </a:r>
            <a:r>
              <a:rPr lang="en-US" err="1"/>
              <a:t>simulazione</a:t>
            </a:r>
            <a:r>
              <a:rPr lang="en-US"/>
              <a:t>…</a:t>
            </a:r>
            <a:r>
              <a:rPr lang="en-US" err="1"/>
              <a:t>terzo</a:t>
            </a:r>
            <a:r>
              <a:rPr lang="en-US"/>
              <a:t> </a:t>
            </a:r>
            <a:r>
              <a:rPr lang="en-US" err="1"/>
              <a:t>pilastro</a:t>
            </a:r>
            <a:r>
              <a:rPr lang="en-US"/>
              <a:t> </a:t>
            </a:r>
            <a:r>
              <a:rPr lang="en-US" err="1"/>
              <a:t>della</a:t>
            </a:r>
            <a:r>
              <a:rPr lang="en-US"/>
              <a:t> </a:t>
            </a:r>
            <a:r>
              <a:rPr lang="en-US" err="1"/>
              <a:t>fisica</a:t>
            </a:r>
            <a:r>
              <a:rPr lang="en-US"/>
              <a:t> moderna e di </a:t>
            </a:r>
            <a:r>
              <a:rPr lang="en-US" err="1"/>
              <a:t>ogni</a:t>
            </a:r>
            <a:r>
              <a:rPr lang="en-US"/>
              <a:t> </a:t>
            </a:r>
            <a:r>
              <a:rPr lang="en-US" err="1"/>
              <a:t>sviluppo</a:t>
            </a:r>
            <a:r>
              <a:rPr lang="en-US"/>
              <a:t> </a:t>
            </a:r>
            <a:r>
              <a:rPr lang="en-US" err="1"/>
              <a:t>tecnologico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0429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CB1D-A48B-6F3C-9CFC-C237DF4DB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 err="1"/>
              <a:t>Materials</a:t>
            </a:r>
            <a:r>
              <a:rPr lang="it-IT" noProof="0"/>
              <a:t> </a:t>
            </a:r>
            <a:r>
              <a:rPr lang="it-IT" noProof="0" err="1"/>
              <a:t>Physics</a:t>
            </a:r>
            <a:r>
              <a:rPr lang="it-IT" noProof="0"/>
              <a:t> and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080C-6C3A-D5C2-A675-76FFB0CD7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258899"/>
            <a:ext cx="10890928" cy="1630056"/>
          </a:xfrm>
        </p:spPr>
        <p:txBody>
          <a:bodyPr>
            <a:normAutofit fontScale="85000" lnSpcReduction="10000"/>
          </a:bodyPr>
          <a:lstStyle/>
          <a:p>
            <a:r>
              <a:rPr lang="it-IT" noProof="0"/>
              <a:t>Il curriculum denominato '</a:t>
            </a:r>
            <a:r>
              <a:rPr lang="it-IT" b="1" noProof="0" err="1"/>
              <a:t>Materials</a:t>
            </a:r>
            <a:r>
              <a:rPr lang="it-IT" b="1" noProof="0"/>
              <a:t> </a:t>
            </a:r>
            <a:r>
              <a:rPr lang="it-IT" b="1" noProof="0" err="1"/>
              <a:t>Physics</a:t>
            </a:r>
            <a:r>
              <a:rPr lang="it-IT" b="1" noProof="0"/>
              <a:t> and Devices</a:t>
            </a:r>
            <a:r>
              <a:rPr lang="it-IT" noProof="0"/>
              <a:t>' fa riferimento alle applicazioni tecnologiche alla Fisica della Materia, ed ha l'obiettivo di preparare gli studenti all'inserimento diretto nel mondo produttivo delle alte tecnologie e anche all'accesso al settore della ricerca in campo Industriale a livello nazionale e internazionale!!</a:t>
            </a:r>
          </a:p>
          <a:p>
            <a:r>
              <a:rPr lang="it-IT"/>
              <a:t>E’ un corso di Fisica della Materia, dei Materiali e delle tecnologie correlate!</a:t>
            </a:r>
            <a:endParaRPr lang="it-IT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D644C0-6549-3DE3-0BC1-09FB85627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974" y="4077445"/>
            <a:ext cx="5635816" cy="14089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44F50D-53D3-FE6E-8453-E8C84C4D7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685" y="3888955"/>
            <a:ext cx="43815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04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767A-095F-6DEA-3C95-2D5BD296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/>
              <a:t>FISICA primo anno </a:t>
            </a:r>
            <a:r>
              <a:rPr lang="it-IT" noProof="0" err="1"/>
              <a:t>sd</a:t>
            </a:r>
            <a:r>
              <a:rPr lang="it-IT" noProof="0"/>
              <a:t> semestre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A8EF78-E425-BA0D-8794-F6E62B51F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92" y="2088223"/>
            <a:ext cx="11136888" cy="23008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3A3FD2-ADEC-0602-35E4-D49204FC55D5}"/>
              </a:ext>
            </a:extLst>
          </p:cNvPr>
          <p:cNvSpPr txBox="1"/>
          <p:nvPr/>
        </p:nvSpPr>
        <p:spPr>
          <a:xfrm>
            <a:off x="820271" y="4572000"/>
            <a:ext cx="10851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/>
              <a:t>Impariamo</a:t>
            </a:r>
            <a:r>
              <a:rPr lang="en-US"/>
              <a:t> a </a:t>
            </a:r>
            <a:r>
              <a:rPr lang="en-US" err="1"/>
              <a:t>leggere</a:t>
            </a:r>
            <a:r>
              <a:rPr lang="en-US"/>
              <a:t> la </a:t>
            </a:r>
            <a:r>
              <a:rPr lang="en-US" err="1"/>
              <a:t>didattica</a:t>
            </a:r>
            <a:r>
              <a:rPr lang="en-US"/>
              <a:t> </a:t>
            </a:r>
            <a:r>
              <a:rPr lang="en-US" err="1"/>
              <a:t>programmata</a:t>
            </a:r>
            <a:r>
              <a:rPr lang="en-US"/>
              <a:t>. Quando il </a:t>
            </a:r>
            <a:r>
              <a:rPr lang="en-US" err="1"/>
              <a:t>riquadro</a:t>
            </a:r>
            <a:r>
              <a:rPr lang="en-US"/>
              <a:t> con </a:t>
            </a:r>
            <a:r>
              <a:rPr lang="en-US" err="1"/>
              <a:t>scritto</a:t>
            </a:r>
            <a:r>
              <a:rPr lang="en-US"/>
              <a:t> 1 (</a:t>
            </a:r>
            <a:r>
              <a:rPr lang="en-US" err="1"/>
              <a:t>una</a:t>
            </a:r>
            <a:r>
              <a:rPr lang="en-US"/>
              <a:t> </a:t>
            </a:r>
            <a:r>
              <a:rPr lang="en-US" err="1"/>
              <a:t>materia</a:t>
            </a:r>
            <a:r>
              <a:rPr lang="en-US"/>
              <a:t>) </a:t>
            </a:r>
            <a:r>
              <a:rPr lang="en-US" err="1"/>
              <a:t>corrisponde</a:t>
            </a:r>
            <a:r>
              <a:rPr lang="en-US"/>
              <a:t> a </a:t>
            </a:r>
            <a:r>
              <a:rPr lang="en-US" err="1"/>
              <a:t>più</a:t>
            </a:r>
            <a:r>
              <a:rPr lang="en-US"/>
              <a:t> di </a:t>
            </a:r>
            <a:r>
              <a:rPr lang="en-US" err="1"/>
              <a:t>una</a:t>
            </a:r>
            <a:r>
              <a:rPr lang="en-US"/>
              <a:t> </a:t>
            </a:r>
            <a:r>
              <a:rPr lang="en-US" err="1"/>
              <a:t>materia</a:t>
            </a:r>
            <a:r>
              <a:rPr lang="en-US"/>
              <a:t> </a:t>
            </a:r>
            <a:r>
              <a:rPr lang="en-US" err="1"/>
              <a:t>vuol</a:t>
            </a:r>
            <a:r>
              <a:rPr lang="en-US"/>
              <a:t> dire </a:t>
            </a:r>
            <a:r>
              <a:rPr lang="en-US" err="1"/>
              <a:t>che</a:t>
            </a:r>
            <a:r>
              <a:rPr lang="en-US"/>
              <a:t> lo </a:t>
            </a:r>
            <a:r>
              <a:rPr lang="en-US" err="1"/>
              <a:t>studente</a:t>
            </a:r>
            <a:r>
              <a:rPr lang="en-US"/>
              <a:t> </a:t>
            </a:r>
            <a:r>
              <a:rPr lang="en-US" err="1"/>
              <a:t>è</a:t>
            </a:r>
            <a:r>
              <a:rPr lang="en-US"/>
              <a:t> libero di </a:t>
            </a:r>
            <a:r>
              <a:rPr lang="en-US" err="1"/>
              <a:t>scegliere</a:t>
            </a:r>
            <a:r>
              <a:rPr lang="en-US"/>
              <a:t> </a:t>
            </a:r>
            <a:r>
              <a:rPr lang="en-US" err="1"/>
              <a:t>tra</a:t>
            </a:r>
            <a:r>
              <a:rPr lang="en-US"/>
              <a:t> quelle </a:t>
            </a:r>
            <a:r>
              <a:rPr lang="en-US" err="1"/>
              <a:t>proposte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2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2785-C8D3-92C5-D631-ED069A479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FISICA secondo anno pr </a:t>
            </a:r>
            <a:r>
              <a:rPr lang="en-US" err="1"/>
              <a:t>semestre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58554A-9FCB-3BD7-E259-17AEF9BB7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91" y="2065254"/>
            <a:ext cx="10728667" cy="37649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65312B1-6708-1A0F-38F3-4EDC346072A0}"/>
              </a:ext>
            </a:extLst>
          </p:cNvPr>
          <p:cNvSpPr txBox="1"/>
          <p:nvPr/>
        </p:nvSpPr>
        <p:spPr>
          <a:xfrm>
            <a:off x="640079" y="5830160"/>
            <a:ext cx="11206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tre</a:t>
            </a:r>
            <a:r>
              <a:rPr lang="en-US" dirty="0"/>
              <a:t> </a:t>
            </a:r>
            <a:r>
              <a:rPr lang="en-US" dirty="0" err="1"/>
              <a:t>corsi</a:t>
            </a:r>
            <a:r>
              <a:rPr lang="en-US" dirty="0"/>
              <a:t> </a:t>
            </a:r>
            <a:r>
              <a:rPr lang="en-US" dirty="0" err="1"/>
              <a:t>disponibili</a:t>
            </a:r>
            <a:r>
              <a:rPr lang="en-US" dirty="0"/>
              <a:t>, + due </a:t>
            </a:r>
            <a:r>
              <a:rPr lang="en-US" dirty="0" err="1"/>
              <a:t>scelte</a:t>
            </a:r>
            <a:r>
              <a:rPr lang="en-US" dirty="0"/>
              <a:t> </a:t>
            </a:r>
            <a:r>
              <a:rPr lang="en-US" dirty="0" err="1"/>
              <a:t>libere</a:t>
            </a:r>
            <a:r>
              <a:rPr lang="en-US" dirty="0"/>
              <a:t> </a:t>
            </a:r>
            <a:r>
              <a:rPr lang="en-US" dirty="0" err="1"/>
              <a:t>dalla</a:t>
            </a:r>
            <a:r>
              <a:rPr lang="en-US" dirty="0"/>
              <a:t> </a:t>
            </a:r>
            <a:r>
              <a:rPr lang="en-US" dirty="0" err="1"/>
              <a:t>tabella</a:t>
            </a:r>
            <a:r>
              <a:rPr lang="en-US" dirty="0"/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317485948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Metadata/LabelInfo.xml><?xml version="1.0" encoding="utf-8"?>
<clbl:labelList xmlns:clbl="http://schemas.microsoft.com/office/2020/mipLabelMetadata">
  <clbl:label id="{84679d45-8346-4e23-8c84-a7304edba77f}" enabled="0" method="" siteId="{84679d45-8346-4e23-8c84-a7304edba77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907</Words>
  <Application>Microsoft Office PowerPoint</Application>
  <PresentationFormat>Widescreen</PresentationFormat>
  <Paragraphs>95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Cambria Math</vt:lpstr>
      <vt:lpstr>Grandview Display</vt:lpstr>
      <vt:lpstr>Neue Haas Grotesk Text Pro</vt:lpstr>
      <vt:lpstr>DashVTI</vt:lpstr>
      <vt:lpstr>Presentazione Corso di Laurea Magistrale in Physics </vt:lpstr>
      <vt:lpstr>Contenuti</vt:lpstr>
      <vt:lpstr>Ragioni della Revisione</vt:lpstr>
      <vt:lpstr>Curricula</vt:lpstr>
      <vt:lpstr>Corsi obbligatori primo anno pr semestre</vt:lpstr>
      <vt:lpstr>Corso obbligatorio primo anno sd semestre</vt:lpstr>
      <vt:lpstr>Materials Physics and Devices</vt:lpstr>
      <vt:lpstr>FISICA primo anno sd semestre</vt:lpstr>
      <vt:lpstr>FISICA secondo anno pr semestre</vt:lpstr>
      <vt:lpstr>FISICA secondo anno pr semestre -scelta</vt:lpstr>
      <vt:lpstr>Secondo semestre secondo anno</vt:lpstr>
      <vt:lpstr>Possibili percorsi</vt:lpstr>
      <vt:lpstr>Percorso di Fisica della (1) Materia sperimentale e (2) teorica</vt:lpstr>
      <vt:lpstr>Percorso di (3*) Fisica Nucleare e Particellare</vt:lpstr>
      <vt:lpstr>Percorso (4) Fisica Sistemi disordinati</vt:lpstr>
      <vt:lpstr>Percorso (5) Fisica Medica</vt:lpstr>
      <vt:lpstr>Percorso (6) Teorico</vt:lpstr>
      <vt:lpstr>Prospettive</vt:lpstr>
      <vt:lpstr>Ammissione</vt:lpstr>
      <vt:lpstr>Conclusione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Giuseppe Mandaglio</dc:creator>
  <cp:lastModifiedBy>Alessandro Pilloni</cp:lastModifiedBy>
  <cp:revision>1</cp:revision>
  <dcterms:created xsi:type="dcterms:W3CDTF">2025-05-25T06:52:26Z</dcterms:created>
  <dcterms:modified xsi:type="dcterms:W3CDTF">2025-05-25T19:36:24Z</dcterms:modified>
</cp:coreProperties>
</file>